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19" r:id="rId3"/>
    <p:sldId id="320" r:id="rId4"/>
    <p:sldId id="322" r:id="rId5"/>
    <p:sldId id="333" r:id="rId6"/>
    <p:sldId id="323" r:id="rId7"/>
    <p:sldId id="324" r:id="rId8"/>
    <p:sldId id="325" r:id="rId9"/>
    <p:sldId id="326" r:id="rId10"/>
    <p:sldId id="327" r:id="rId11"/>
    <p:sldId id="328" r:id="rId12"/>
    <p:sldId id="329" r:id="rId13"/>
    <p:sldId id="330" r:id="rId14"/>
    <p:sldId id="331" r:id="rId15"/>
    <p:sldId id="332" r:id="rId16"/>
    <p:sldId id="337" r:id="rId17"/>
    <p:sldId id="334" r:id="rId18"/>
    <p:sldId id="338" r:id="rId19"/>
    <p:sldId id="339" r:id="rId20"/>
    <p:sldId id="340" r:id="rId21"/>
    <p:sldId id="341" r:id="rId22"/>
    <p:sldId id="346" r:id="rId23"/>
    <p:sldId id="348" r:id="rId24"/>
    <p:sldId id="347" r:id="rId25"/>
    <p:sldId id="349" r:id="rId26"/>
    <p:sldId id="343" r:id="rId27"/>
    <p:sldId id="335" r:id="rId28"/>
    <p:sldId id="336" r:id="rId29"/>
    <p:sldId id="372" r:id="rId30"/>
    <p:sldId id="350" r:id="rId31"/>
    <p:sldId id="351" r:id="rId32"/>
    <p:sldId id="353" r:id="rId33"/>
    <p:sldId id="354" r:id="rId34"/>
    <p:sldId id="355" r:id="rId35"/>
    <p:sldId id="356" r:id="rId36"/>
    <p:sldId id="357" r:id="rId37"/>
    <p:sldId id="358" r:id="rId38"/>
    <p:sldId id="360" r:id="rId39"/>
    <p:sldId id="361" r:id="rId40"/>
    <p:sldId id="363" r:id="rId41"/>
    <p:sldId id="369" r:id="rId42"/>
    <p:sldId id="370" r:id="rId43"/>
    <p:sldId id="371" r:id="rId44"/>
    <p:sldId id="365" r:id="rId45"/>
    <p:sldId id="366" r:id="rId46"/>
    <p:sldId id="359" r:id="rId47"/>
    <p:sldId id="368" r:id="rId48"/>
    <p:sldId id="36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ita Shirsat" userId="d3cea5b6e0c28af1" providerId="LiveId" clId="{E3AC2DC9-20DC-4A88-A9C2-D15209437C97}"/>
    <pc:docChg chg="modSld">
      <pc:chgData name="Kavita Shirsat" userId="d3cea5b6e0c28af1" providerId="LiveId" clId="{E3AC2DC9-20DC-4A88-A9C2-D15209437C97}" dt="2023-04-05T06:41:13.332" v="0" actId="1036"/>
      <pc:docMkLst>
        <pc:docMk/>
      </pc:docMkLst>
      <pc:sldChg chg="modSp mod">
        <pc:chgData name="Kavita Shirsat" userId="d3cea5b6e0c28af1" providerId="LiveId" clId="{E3AC2DC9-20DC-4A88-A9C2-D15209437C97}" dt="2023-04-05T06:41:13.332" v="0" actId="1036"/>
        <pc:sldMkLst>
          <pc:docMk/>
          <pc:sldMk cId="2712895790" sldId="366"/>
        </pc:sldMkLst>
        <pc:spChg chg="mod">
          <ac:chgData name="Kavita Shirsat" userId="d3cea5b6e0c28af1" providerId="LiveId" clId="{E3AC2DC9-20DC-4A88-A9C2-D15209437C97}" dt="2023-04-05T06:41:13.332" v="0" actId="1036"/>
          <ac:spMkLst>
            <pc:docMk/>
            <pc:sldMk cId="2712895790" sldId="366"/>
            <ac:spMk id="5" creationId="{5EBDD477-442E-43B1-A2C0-531C7099B0E3}"/>
          </ac:spMkLst>
        </pc:spChg>
      </pc:sldChg>
    </pc:docChg>
  </pc:docChgLst>
</pc:chgInfo>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10:08:31.449"/>
    </inkml:context>
    <inkml:brush xml:id="br0">
      <inkml:brushProperty name="width" value="0.05292" units="cm"/>
      <inkml:brushProperty name="height" value="0.05292" units="cm"/>
      <inkml:brushProperty name="color" value="#FF0000"/>
    </inkml:brush>
  </inkml:definitions>
  <inkml:trace contextRef="#ctx0" brushRef="#br0">17815 2928 0,'18'0'31,"-18"-18"-31,35 18 47,-17 0-47,-1 0 16,36 0-16,-35 0 0,88 0 15,-71 0 1</inkml:trace>
  <inkml:trace contextRef="#ctx0" brushRef="#br0" timeOffset="166.64">17798 2928 0,'0'0'0,"-18"0"0,0 0 16,54 0-1,-1 0 1,71-18-16</inkml:trace>
  <inkml:trace contextRef="#ctx0" brushRef="#br0" timeOffset="5699.57">16916 3052 0,'0'-18'62,"0"0"-46,-18 18-1,-17 0-15,17 0 16</inkml:trace>
  <inkml:trace contextRef="#ctx0" brushRef="#br0" timeOffset="18525.74">29880 3528 0,'18'0'63,"-18"17"15,0 1-78,0 17 16,0-17-1,0 0-15,0 52 16,53-35 0,35 1-1,-17-19 1,-19-17-1,-16-35 1,-19-18 15,-17 36-31,0-54 16,0 36-16,0 17 16,0 36 15,0 52 0,-35 18-15,0 18-1,-18 18 1,0-36 0,35-53-16,-17 18 15,17-18 1,1-17-1,-1-36 1</inkml:trace>
  <inkml:trace contextRef="#ctx0" brushRef="#br0" timeOffset="19225.52">30304 2963 0,'0'0'0,"-18"18"31,18 0-15,-35-18-16,17 17 0,-17 1 31,-36 35-15,18-18-1,0 18 1,18-18 0,17-35-1,18 18-15,18-18 31,0-53-15,52 18 0,-17-18-1,-18 35 1,18-52-16,0 17 31,-17 17-15,-36 72 15,0 34-15,0-52-16,0 70 15,17-17 1,19-1 0,-19-52-1</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11:39:16.014"/>
    </inkml:context>
    <inkml:brush xml:id="br0">
      <inkml:brushProperty name="width" value="0.05292" units="cm"/>
      <inkml:brushProperty name="height" value="0.05292" units="cm"/>
      <inkml:brushProperty name="color" value="#FF0000"/>
    </inkml:brush>
  </inkml:definitions>
  <inkml:trace contextRef="#ctx0" brushRef="#br0">25365 7585 0,'-18'0'16,"18"-18"-16,0 0 16,0 1-1,0-1 1,18 18-1,105-35 1,-88 35-16,160-35 16,-90 17-1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11:39:37.723"/>
    </inkml:context>
    <inkml:brush xml:id="br0">
      <inkml:brushProperty name="width" value="0.05292" units="cm"/>
      <inkml:brushProperty name="height" value="0.05292" units="cm"/>
      <inkml:brushProperty name="color" value="#FF0000"/>
    </inkml:brush>
  </inkml:definitions>
  <inkml:trace contextRef="#ctx0" brushRef="#br0">12982 5327 0,'18'0'47,"0"-35"62,-18 17-109,17 18 0,-17-18 16,71-35 0,-54 36-16,72-89 0,-1 35 31,-35-17-15,0 53-16,-53 53 46,-36-18-30</inkml:trace>
  <inkml:trace contextRef="#ctx0" brushRef="#br0" timeOffset="389.94">13264 4851 0,'-17'-18'0,"-1"-35"31,18 35-15,0 1-16,18-1 15,35-17 1,35 17-1,-35 18 1,17 0 0,-34 18-1,-19-18-15,1 70 32,0 1-17,-18 0 1,0-1-16,-18 1 31,0-1-31</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11:40:12.921"/>
    </inkml:context>
    <inkml:brush xml:id="br0">
      <inkml:brushProperty name="width" value="0.05292" units="cm"/>
      <inkml:brushProperty name="height" value="0.05292" units="cm"/>
      <inkml:brushProperty name="color" value="#FF0000"/>
    </inkml:brush>
  </inkml:definitions>
  <inkml:trace contextRef="#ctx0" brushRef="#br0">11536 2046 0,'0'0'0,"-18"0"31,1 0 47,-1 0-47,0 0-15,18-18-16,18 18 47,17 0-31,-17 0-16,17 0 0,124 0 15,88-17 1,0-1-1,-36 1 17,-69-1-32,-125 18 15,18 0 1,-105 18 0,-54 17 15,1 18-16,-36-36 1,124 1-16,-141 0 16,-18-18-1,70 0 1,53 0 0,89-18 15,17 18-16,54-18-15,34 1 32,1-1-32,-19 18 31,-34-18-15,-36 18-1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09:58:25.467"/>
    </inkml:context>
    <inkml:brush xml:id="br0">
      <inkml:brushProperty name="width" value="0.05292" units="cm"/>
      <inkml:brushProperty name="height" value="0.05292" units="cm"/>
      <inkml:brushProperty name="color" value="#FF0000"/>
    </inkml:brush>
  </inkml:definitions>
  <inkml:trace contextRef="#ctx0" brushRef="#br0">15169 18468 0,'18'0'266,"-18"-35"-266,35 35 15,-17-18 1,53-17 0,-19 17-1,-16 0 1,-54 18 31,18 18-32,-18-18-15,1 18 16,-36-1 0,0 1-1,0 17 1,18-35-1,52 0 48,1 0-63,0 0 0,35-17 16,-18 17 15,-17 0-16,-1 0 1,-52 0 15,17 0-15,-17 17 0,0 1-1,70-18 48,-35-18-48,53 1 1,-18-1 0,0 0-1,-70 18 32,35 18-47,-17-18 16,-36 18-1,0-1 1,17-17 0,54 0 30,0-17-46,52 17 16,-34-18 0,-19 18 15,-34 0 16,-19 18-47,19-18 15,-54 35 1,53-17 0,1-1-1,52-17 1,-17 0 0,35-17-1,0-1 1,-18 0-1,-53 18 48,1 0-47,-19 18-16,1-18 31,17 0-31,54 0 47,17 0-32,-18 0 1,0 0 0,-53 0 30,1 0-30,-1 0 0,-17 0-1,-18 18 1,18-18-16,17 17 16,53-17 15,-17 0-16,35-17 1,-35 17-16,17-18 16,18 18-1,-36 0 1,-52 0 31,17 0-47,1 0 15,-54 0 1,54 0-16,-19 0 31,1 0-15,70 0 15,-17 0-15,53 0-16,-54-18 0,54 18 31,-54 0-15,-34 0 15,-1 0-15,-35 0-1,18 0 1,17 0-16,-35 18 15,36-18 17,34 0-1,1 0-31,70-18 31,-35 1-15,-35-1-1,-36 18 48,0 0-63,18 18 0,-35-18 16,-18 17-1,18 1 1,17-18-1,36 0 17,17-18-32,18 1 31,18-1-31,-54 18 16,1 0 15,-36 0 0,-17 0-15,0 35-1,-18-17 1,18-18 0,52 0 30,1 0-46,0 0 16,52-18 0,-17 1 15,0-1-31,-35 18 16,-36 0 15,-17 18 0,-18 17-15,0-35-1,18 18 1,52-18 31,18 0-47,-17-18 15,35 0 1,-35 1 15,-1 17-31</inkml:trace>
  <inkml:trace contextRef="#ctx0" brushRef="#br0" timeOffset="3149.63">21396 11042 0,'0'0'16,"18"0"-16,-1-18 31,1 18 47,-18 18-62,18-18-16,-1 18 0,1 52 31,17 1-31,-17-54 0,35 36 31,0 0-15,-1-18-1,19-17 1,-18-18 0,0 0-1,-18-35 1,0-53 0,1 17-1,-36-17 1,17 17-1,-17 36 1,0 17 0,0 1 15,0 52 16,0-17-32,0-1 1,0 1-16,0 70 16,0 0-1,0 1 1,0-1 0,-17-18-1,-19 54 1,36-36-1,0-35 1,0-18 0,0-17 15,0-36 47,18 18-78,-18-35 0</inkml:trace>
  <inkml:trace contextRef="#ctx0" brushRef="#br0" timeOffset="5200.88">21713 12594 0,'0'-17'0,"0"-1"16,0 36 30,0-1-46,0 1 16,36-1 0,-19 54-1,1-18 1,-18-35-16,35 52 16,18 1-1,0-36 1,18-17-1,-18-18 1,-18-36 0,-17 19 15,-1-19-31,1-17 16,-18 1 15,17-1-16,-17 35-15,18 0 16,-18 1 0,0 34 62,0 19-63,0-19-15,0 1 0,0 70 16,0 18 0,-18 17 15,1 1-31,17 35 31,-18-124-31,18 88 16,-17-34-16,17-54 31,0-70 16,0 17-47,0-53 16</inkml:trace>
  <inkml:trace contextRef="#ctx0" brushRef="#br0" timeOffset="6688.27">21872 12047 0,'0'0'0,"0"-17"0,0-1 16,-17 36 62,17-1-78,-18-17 16,0 36-16,1 34 15,-1 1 1,18-54 0,0 36-1,0-17 1,0-19-16,18-17 47,-18-17-47,0-1 31,0-17-31,17-18 16,-17-18-1,18 1 1,0-1 0,-1 1-1,1 52 1,-18 0-1,18 18 1,17 18 31,18 52-47,-36-52 16,19 53-1,34-18 1,-17-1-16,-35-16 31,-18-19 0</inkml:trace>
  <inkml:trace contextRef="#ctx0" brushRef="#br0" timeOffset="7928.24">22472 11342 0,'18'0'16,"-18"-18"-16,0 1 0,17 17 16,18-36-1,18 1 1,18-18-1,35 18 1,-18-1 0,-70 36-16,17 0 31,-17 0-31,17 0 16,-18 18 15,-17 17-31,0 36 31,-17 0-15,-36-1-1,-18 1 1,18-1 0,1-35-1,52 1 1,17-19 15,18 1-15,1 17 15,-36 18-31,0-35 16,0 35-1,0 0 1,17 17-16,1 18 31,0 1-15,35 16-1,-1 1 1,1-18 0,0 18-1,-17-17 1,-19-19-1,-17 1 1,0-18 15,0-1-15,0-34-16,0 17 16,-35 18 15,-53-17-31,-36-19 31,18 1-15,1-18-1,69-35-15</inkml:trace>
  <inkml:trace contextRef="#ctx0" brushRef="#br0" timeOffset="8608.28">23495 11677 0,'0'0'15,"0"18"32,0 17-47,18 18 16,52 35-1,-17-17 1,-35-19 0,-18-34-16,17 0 15,1-1 1,0-52-1,-1-53 1,1 17 0,-18 1 15,0 17-31,0 35 47</inkml:trace>
  <inkml:trace contextRef="#ctx0" brushRef="#br0" timeOffset="9059.5">24059 11712 0,'0'-17'15,"-17"17"-15,17-18 16,-53 18-1,0 35 1,18 36 0,35-54-1,-18 72 1,18-19-16,53-35 31,18-17-15,-36-36-16,0-70 31,-17 0-15,-18 18-1,0 34 1,-18 19 0,0 52-1,18 35 1,0 1 15,53-18-31,0 0 16,-17-18 15,-19-35-31</inkml:trace>
  <inkml:trace contextRef="#ctx0" brushRef="#br0" timeOffset="9578.09">24253 11818 0,'0'0'15,"0"-35"1,36-18 0,17 35-1,0 1 1,-36 17-16,54 53 16,-36 17-1,-17-17 1,-18 0 15,-36-35-15,1-18-1,0 0 1,17-53-16,18 17 16,53-17 15,0 1-31,0 34 31,-18 0-15,-17 18-1,0 18 17,17 0-17,-18-1-15,1 36 16,0-18-1,-18 1 17,0-1-32,0-17 31,-18-18-31</inkml:trace>
  <inkml:trace contextRef="#ctx0" brushRef="#br0" timeOffset="9728.2">24624 11589 0,'18'-18'16,"-1"18"-16,1 0 15,-1 0 1</inkml:trace>
  <inkml:trace contextRef="#ctx0" brushRef="#br0" timeOffset="10199.01">24941 11730 0,'-17'0'31,"-1"0"-16,0 0 1,-17 35 0,0 36-1,35-1 1,53-34 0,-53-19-16,35 1 15,18-18 1,-35-35 15,-1-36-31,-17-17 16,0 35 15,0 35-31,0 1 31,0 70-15,0-1 15,0 1-15,36 0-1,-19-35 1</inkml:trace>
  <inkml:trace contextRef="#ctx0" brushRef="#br0" timeOffset="10608.1">25171 11783 0,'-18'0'15,"18"17"1,0 1 0,0 35-16,0 0 31,18-18-16,-18 0 1,17-35 0,-17-35-1,0-18 1,36 0 0,-1 0-1,0 36 1,-17 17-16,35-18 15,-18 18 1,18 18 0,-35 17 15,-1 18-31,-17-18 16,-17 1 15,-1-36-31</inkml:trace>
  <inkml:trace contextRef="#ctx0" brushRef="#br0" timeOffset="10858.45">25682 11836 0,'18'-53'16,"-18"18"-1,-18 35 16,18 17-31,-35 36 16,17-35 0,1 52-16,17-17 31,0-18-31,35 18 31,18-53-15,17-17-16</inkml:trace>
  <inkml:trace contextRef="#ctx0" brushRef="#br0" timeOffset="11158.34">25841 11959 0,'35'-17'16,"-70"34"-16,70-70 15,1 18 1,-1-18 0,-18 18-1,1 17 1,-53 18-1,-18 35 1,0 36 0,0-18 15,53 0-31,18 17 16,70-52 15,0-18-31,18-53 31,-36 18-15,-70 17-1</inkml:trace>
  <inkml:trace contextRef="#ctx0" brushRef="#br0" timeOffset="15898.4">23971 12400 0,'0'-18'31,"18"18"-15,17 0-16,-17-17 0,70-1 31,53 1-15,-17-1-16,-89 0 15,71 1 1,-71 17-16</inkml:trace>
  <inkml:trace contextRef="#ctx0" brushRef="#br0" timeOffset="16079.55">24042 12559 0,'0'0'0,"35"0"16,0 0-1,1 0 1,158-35-16,-18-18 16</inkml:trace>
  <inkml:trace contextRef="#ctx0" brushRef="#br0" timeOffset="25158.15">14658 17127 0,'18'0'0,"-1"0"63,-17 18 15,0 0-63,18-1-15,-18 1 16,0 0-16,35 52 16,-17 18 15,-18-52-31,17 87 0,1 1 31,0-36-15,-1 0-1,1 18 1,0-36 0,-18 19-1,17-1 1,1 0 0,-18-70-16,17 52 15,1 18 1,0-17-1,-1-18 1,1 17 15,0 18-15,-1-17-16,1 0 16,-18-54 15,0-34 78,18-1-109,-1 18 16,-17-18-1,18 18-15,0-17 16,17-1-16,18 0 16,35-17 15,-18 17-31,1 18 31,0-17-15,-1-1-1,1 1 1,17 17 0,-35 17-1,17-17 1,-17 18 0,18-18-1,35 0 1,-18 0-1,-18 0 1,1 0 0,0 0 15,-1 0-15,18 0-1,0-18 1,1 18-16,17-17 31,-18 17-15,0 0-1,35 17 1,-34 18 0,-1-35-1,18 0 1,-18 0-1,0 0 17,18 0-32,-18 0 31,35-17-31,1-1 31,17 18-15,-35 0-16,-18 0 31,-70 0-31,88 0 16,-1 0-1,-16 0 1,-1 0 0,0 0-1,18-17 1,0 17-1,17-18 1,-35 18 0,1-18 15,-1 18-31,35-17 16,-17-1 15,17 0-31,1 18 31,-18-17-15,17-1-1,54-17 1,-54 0 0,-17 35-1,-18-18 1,36 0-1,-36 18 1,-18 0 15,-52 0-15,-18-17-16,18-1 47,-18 0-32,0 1 1,0-36 0,-18 0-1,18 0 1,0-18 0,0 1-1,-18-1 1,1 54-16,-19-36 15,1-18 1,18 1 15,-1-1-15,-17 1-16,-1-19 16,19 19 15,-1-1-31,18 36 31,-18 17-15,18 1-1,0-19 1,-17-17 0,17 1-1,0 16 1,-18 19-1,1 17 48,-1 0 15,0 0-62,1 0-1,-1 0 1,0-18 0,-17 18-1,0 0 1,-18 18-1,35-18-15,-17 17 16,0 1 15,-18-18-15,0 0-16,-18 18 31,18-1-15,-17-17-16,17 0 31,0 0-15,18 0-1,-1 0 1,19 0 0,-19 0-1,1 18 1,-18-18-1,0 0 1,0 0 15,18 0-15,-18 0-16,0 0 16,-17 17 15,35-17-31,17 0 31,-17 0-15,17 0-1,-17-17 1,-1 17 0,1 0-1,0-18 1,17 18-16,-17 0 15,0 0 1,-18-17 0,0 17 15,0 0-15,-35 0-16,-1 17 31,19 1-31,-1-18 31,18 0-15,18-18-1,-18 18 1,-17-17 0,34 17-1,-16-18 1,16 18-1,1-18 1,-18 1 15,0-1-15,18 18-16,0-18 31,-18 18-15,17 0-16,-17 0 31,18 0-15,18 0-1,-1 0 1,-35 18 0,0 0-1,0-18 1,-17 17-1,17-17 1,17 0 0,-17 0 15,-17 0-31,-1-17 31,18 17-15,-17-18-16,-1 0 31,-17 1-15,18 17-1,17 0 1,17 0 0,-16 0-1,-19 0 1,-17 17-1,0 1 1,-1-18 0,36 0 15,1-18-31,-1 1 16,-18 17 15,36 0-31,-71 0 31,18 0-15,-36 0-1,-17-18 1,18 18 0,35-18-1,35 18 1,35 0-1,0 0 1,1 0 15,-19 0-15,19 0-16,-19 0 31,19 0-15,-1 0-16,-17 0 31,0 0-15,17 0-1,0 0 1,1 0 0,-1 0-1,0 0 1,1 0-1,-1 0 1,1 0 15,-19 0-15,1 0-16,0 0 31,17 0-15,0 0 15,1 0-31,-1 18 16,0-18-1,1 0 1,-1 0 15,1 0 0,-1 0 1,0 0-1,1 35-31,-1-17 31,0-18 47,18 18-31,-17-18-47,17 17 16,-18-17-16,18 18 15,-18-18 1,1 0 250,17 18-266,-18-1 15</inkml:trace>
  <inkml:trace contextRef="#ctx0" brushRef="#br0" timeOffset="144538.26">23530 14093 0,'0'-17'0,"0"34"110,0 19-95,18-36-15,-18 35 0,18 18 16,-1 18-16,36-1 31,18-52-15,-1-1-1,1-17 1,-36-35 0,-17 35-16,17-70 15,-17-1 1,-18 36 0,-18 35 30,18 17-30,-35 54-16,-36 35 31,18 17-15,-17 36 0,17-36-1,53-34 1,-18-72-16,18 18 15,35-52 17,-35-36-32</inkml:trace>
  <inkml:trace contextRef="#ctx0" brushRef="#br0" timeOffset="145129.53">23760 13547 0,'-18'-18'0,"0"18"32,18 18-1,-17 17-31,17-17 0,-36 87 16,19-16-1,17-54 1,0-17 15,17-18-31,1-36 0,0-70 31,-1 1-15,-17-1-16,36 0 31,-19 53-15,18 18-1,-17 17 1,17 36 0,1 88-1,-19-18 1,19 35 15,-1-52-31,0-1 16,36-34-1</inkml:trace>
  <inkml:trace contextRef="#ctx0" brushRef="#br0" timeOffset="145394.76">24677 14517 0,'-18'0'0,"36"0"0,-53-18 0,17 1 0,18-1 15,0-17 1,106-1 0,17 19-1,-35-1 1,-35 18 15</inkml:trace>
  <inkml:trace contextRef="#ctx0" brushRef="#br0" timeOffset="145558.41">24624 14182 0,'-18'-18'16,"36"36"-16,-53-36 0,17 0 15,18 1 1,71 17 0,87-18-1,19 0 1</inkml:trace>
  <inkml:trace contextRef="#ctx0" brushRef="#br0" timeOffset="146278.47">25506 13917 0,'0'-18'0,"0"36"0,-18 0 31,18 17-15,0 18-1,35 70 1,-17-17 0,0-18-1,-18-52 1,0-19-1,0 1 1,0-53 0,17-36-1,54 18 1,-53 36-16,70-19 16,18 19-1,-1 52 1,-69 18 15,-19 0-31,-87 17 31,17-34-15,-35-1-16,17-35 31,18 0-15,36-53-1,105-18 1</inkml:trace>
  <inkml:trace contextRef="#ctx0" brushRef="#br0" timeOffset="146558.4">26176 14252 0,'35'-17'15,"-70"34"-15,88-34 0,-35-1 0,-54 18 47,36 35-47,-17 18 0,17 18 31,70-36-15,-17-17-16,0-36 31,-53-35-15,-18 0-1,-52 18 1,-54 0 0,54 35-1,52 35 1</inkml:trace>
  <inkml:trace contextRef="#ctx0" brushRef="#br0" timeOffset="146809.07">26864 14288 0,'-18'-18'0,"36"36"0,-53-71 31,70 53-15,36-18-1,-36 18-15,71 0 16,35 0 0,-71 0-1</inkml:trace>
  <inkml:trace contextRef="#ctx0" brushRef="#br0" timeOffset="147058.12">27093 14058 0,'0'0'0,"-17"0"16,-1 0-16,0 53 31,18-35-31,-35 88 16,18-18-1,-1 0 1,0-35 0,1 0-1</inkml:trace>
  <inkml:trace contextRef="#ctx0" brushRef="#br0" timeOffset="147858.16">27534 13882 0,'0'0'0,"0"-18"31,0 36 0,-17 17-31,17 53 16,0 18 0,0 0-1,17-35 1,-17-36 15,0-18-31,0-69 16,0-1 15,53 0-31,-18 35 0,36-17 31,17 35-15,-17 35-16,-36-17 31,-17 17-15,-18 18-1,-53-18 1,-35 0 0,17-35-1,-17 0 1,53 0 0,17-17-1,53-1 1</inkml:trace>
  <inkml:trace contextRef="#ctx0" brushRef="#br0" timeOffset="148160.34">28116 14217 0,'0'-18'31,"0"36"0,0 17-31,0 1 0,0 34 16,0-35 15,0 18-31,-17-35 31</inkml:trace>
  <inkml:trace contextRef="#ctx0" brushRef="#br0" timeOffset="148430.28">28399 14058 0,'0'0'16,"-18"-17"-16,18 34 31,35 18-16,1 1 1,-19-1-16,54 36 0,-18-18 31,-36-36-15</inkml:trace>
  <inkml:trace contextRef="#ctx0" brushRef="#br0" timeOffset="148628.17">28769 14093 0,'0'0'0,"0"-17"0,-35 17 16,-53 17-1,-18 72 1,18-1 0,-18 35-1,53-52 1,53-36-1</inkml:trace>
  <inkml:trace contextRef="#ctx0" brushRef="#br0" timeOffset="149828.54">27834 14711 0,'0'0'0,"0"-18"16,18 71 46,-1-18-62,-17-17 0,36 35 16,-36-35-16,17 34 15,1-16 1,0-19 0</inkml:trace>
  <inkml:trace contextRef="#ctx0" brushRef="#br0" timeOffset="150161.03">27675 14958 0,'0'0'0,"0"53"31,0-18-15,0-17-16,36 52 16,52-35-1,0-35 1,-70 0-16,70-52 16,-35-1-1,-18 0 1,-17 0 15,-18 17-15,0 19-16</inkml:trace>
  <inkml:trace contextRef="#ctx0" brushRef="#br0" timeOffset="150938.1">27764 15452 0,'0'0'0,"-36"0"0,-105 17 31,124 54 0,52-71-31,-35 18 0,141-1 16,-53 18-1,-53-17 1,-35 17 15,-52 1-31,16-19 31,-52-17-15,35-17-16,18-1 31,17-35-15,18 35-16</inkml:trace>
  <inkml:trace contextRef="#ctx0" brushRef="#br0" timeOffset="151160.29">28116 15311 0,'0'0'0,"0"-18"31,0 53-31,-17 0 16,-1-17-1,0 70-15,18 1 31,-17-37-15,17 1-16,35-35 31</inkml:trace>
  <inkml:trace contextRef="#ctx0" brushRef="#br0" timeOffset="151439.1">28328 15558 0,'0'0'15,"-88"0"17,70 17-32,1-17 0,-1 71 15,53-18 1,53-18 0,-17-35-1,-18-35 16,-88-54-15,-18 37-16,-18 16 31,36 36-15</inkml:trace>
  <inkml:trace contextRef="#ctx0" brushRef="#br0" timeOffset="151979.99">28663 15558 0,'0'-18'15,"0"36"-15,0-54 16,0 54 46,0 0-62,0 34 16,0 37-16,0 34 31,0-17-15,0-36-1,18-34 1,-1-54 15,-17-17-31,18-71 16,17-17 0,1-1-1,17 54 1,-1 70 15,-16 0-31,-19 52 31,-17 19-15,-53-36 0,-35-17-1,71-18 1</inkml:trace>
  <inkml:trace contextRef="#ctx0" brushRef="#br0" timeOffset="152240.31">29139 15663 0,'18'-17'16,"-36"34"-16,71-52 0,-17 17 0,34-52 31,-70 35-31,-17 17 16,-89 53 15,18 18-15,52 35-1,72 18 1,52-71 0,53-17-1,18-36 1,-124 18-16</inkml:trace>
  <inkml:trace contextRef="#ctx0" brushRef="#br0" timeOffset="152894.99">25912 14764 0,'0'-18'0,"0"53"31,-18-35-15,18 71-16,-35 17 16,17-17-1,18-18 16,0-36-31,0 1 16,0 0-16</inkml:trace>
  <inkml:trace contextRef="#ctx0" brushRef="#br0" timeOffset="153188.54">25594 14975 0,'0'0'0,"-18"0"16,1 0-16,17 18 0,-18 35 16,0 35-1,54 0 1,34-35 0,19-35-1,16-53 16,1-1-15,-53-17 0,-18 1-1,-35 34 1</inkml:trace>
  <inkml:trace contextRef="#ctx0" brushRef="#br0" timeOffset="160244.41">25012 15840 0,'0'-18'31,"-18"18"-15,18 18 31,0 17-31,0-17-1,0-1-15,0 1 16,0 17-1,0-17 1,0-1-16,0 19 31,0-19-15,0 1 0,0 0-1</inkml:trace>
  <inkml:trace contextRef="#ctx0" brushRef="#br0" timeOffset="160483.37">25012 15558 0,'0'0'0,"-18"-18"16,18 53 31,36-35-47</inkml:trace>
  <inkml:trace contextRef="#ctx0" brushRef="#br0" timeOffset="160888.15">25259 15857 0,'0'0'0,"0"71"16,0-1 15,-18-17-15,1-17-1,17-19 1,0-34 0,0-1-1,35-35 1,-17 0-1,17 18 1,-18 17 0,1 18-1,17 53 1,-17-18 0,0 18-1,-1-35 16,-17 0-15,0-1-16</inkml:trace>
  <inkml:trace contextRef="#ctx0" brushRef="#br0" timeOffset="161458.37">25629 15628 0,'18'0'31,"-18"18"-15,0 17-1,0-17-15,0 70 16,0 0 0,-35 0-1,35-17 1,0-18 15,0-18-31,17-17 31,36-18-15,18-36-16,-18 19 16</inkml:trace>
  <inkml:trace contextRef="#ctx0" brushRef="#br0" timeOffset="162378.07">25559 15928 0,'0'-18'15,"0"1"-15,0-1 16,35 18-16,53 0 31,0 18-31,1-1 31,-36 1-15,-1-36-16,-34-17 31,17-18-15,-35 18-1,0 17 1,-35 18 0,-18 53-1,18 18 1,17-18 0,18-1-1,36-16 16,16-19-15,-16-17-16,-19-17 31,1 17-15,-18-18 0,18 18-1,-1 0 1,19 35-1,-19 1 1,-17-1 0,0-17-1,0-54 17,0 19-32,0-19 15,0 19 1,53-36-16,18 0 31,-18 18-31,-18 35 31,0 0-15,0 0-16,-52 17 78,-1-17-62,18 36-16,-35-1 15,35 0 1,0 0 0,0-17-1,17 0 16</inkml:trace>
  <inkml:trace contextRef="#ctx0" brushRef="#br0" timeOffset="163130.12">26511 16087 0,'18'-18'16,"0"0"-16,17-17 31,-18 0-15,1 17-1,-36 1 17,1 17-17,-18 52 1,-1 1 15,36-35-31,0 35 0,53-18 31,18-17-15,35-18-16,-54-35 31,-16-36-15,-19 36-16,-17 17 31,0 36 0,-17 17-15,-1 0-16,0 18 16,1-18-16,-1 36 15,18 0 1,0-18 0,0-36-1,0 1 1,0-53 15,35-18-31,-17-53 31,17 0-15,18 35-16,-17 36 31,-1 35-15,0 0-1,-17 35 1,-18 18 0,0-17-1,-53 16 1,18-34 0,35 0-1,-53-18-15,35 0 31,0-36-15</inkml:trace>
  <inkml:trace contextRef="#ctx0" brushRef="#br0" timeOffset="163410.66">27111 15822 0,'0'0'0,"0"-18"0,35 18 16,-17 18-1,-18 53 1,0 17 0,0-53-16,-35 53 15,17 0 1,18-35 15,-18 0-31,18-17 31,53-19-15,0-17-16,18-53 31</inkml:trace>
  <inkml:trace contextRef="#ctx0" brushRef="#br0" timeOffset="163588.28">27093 16069 0,'0'0'16,"-17"0"-16,17-18 0,0 1 16,88 17-1,35-18 1,-34 18 0,-72 0-1</inkml:trace>
  <inkml:trace contextRef="#ctx0" brushRef="#br0" timeOffset="163838.49">25964 16528 0,'-17'0'0,"34"0"16,-52 0-16,70 0 31,54 0-31,87 0 16,-17-18 0,-124 18-16</inkml:trace>
  <inkml:trace contextRef="#ctx0" brushRef="#br0" timeOffset="163988.26">26053 16722 0,'0'0'0,"105"-53"31,-69 53-31,-1-18 16,124-17-1</inkml:trace>
  <inkml:trace contextRef="#ctx0" brushRef="#br0" timeOffset="179218.27">22913 13388 0,'-18'18'0,"18"-1"110,0 1-110,0-1 15,0 1-15,0 0 16,-17 35-16,17 17 31,0 36-15,0 0 0,0-88-16,17 87 15,-17-16-15,18-1 31,-18-18-15,0 1 0,18 35-1,-18-18 1,17 0 0,-17-17-1,18-1 16,-18 18-15,17 36-16,-17-36 31,18 18-15,-18-18 0,0-17-1,0-18 1,0-36-1,35-17 64,-35-17-79,18 17 15,17-36-15,-17 19 0,70-19 16,0 19 15,-17-1-15,-1 18-1,36-18 1,53-17-16,-53 35 31,-36 0-15,1 0-1,0 18 1,105-18 0,-17 0-1,-18-18 1,-53 18 15,-17 0-15,-19 18-1,54-18 1,-18 0-16,-17 0 31,-36 0-15,18 0-16,18 17 31,88-17-15,-18 0-1,-36 18 1,-16-18 0,-19 18-1,36-18 1,35 0 15,36 0-31,-54 0 31,18 17-15,-17-17-16,34 0 31,36-17-15,-35-1-16,-18 0 31,36 18-15,-1 0-1,-17 0 1,17 0 0,-17 0-1,17 36 1,18-19 0,-53 1-1,-52-18 16,-72 0-15,1 0-16,35 18 31,35-1-15,-35 1-16,-35-18 31,17 0 32,-35-18-48,0 1-15,17-19 16,19-34 0,-19-36 15,1 71-31,0-89 15,17-52 1,-35-18-16,0-18 31,0 36-15,0-18-16,35 70 31,1 36-15,-19 17-1,-17 19 1,18 16 0,-18 1-1,0 17 17,0 1-17,0-1 1,0 0 15,0 1-15,-18 17-1,1-18 1,-19 1-16,1-1 31,-18 0-15,-35 1-1,53 17-15,-71-18 16,0 0 0,0 1-1,0-1 1,-17 18 0,-71-18 15,53 18-16,17 0 1,36 0-16,-18 0 31,-53 18-15,-52 0 0,70-18-1,-18 0 1,0 0-1,-53-18 1,-17 0 0,88 18-1,35-17 1,-17 17 15,-18-35-31,-18 17 31,-53 0-15,89 1-16,17-1 31,-18 0-15,-17-17-16,18 35 31,-1-18-15,19 18-1,16 0 1,-34 0 0,-1 0-1,1 0 1,17 18 0,0-18-1,18 18 1,0-18 15,0 17-31,35 1 31,-18-18-15,1 0-16,-19 18 31,19-1-15,-1 1-1,18-18 1,18 18 0,0-1-1,17-17 1,1 0 93,-1 0-93,0 0 0,1 0-16,17 18 15,-53-1 1,35 19-1,0-36 1,1 0 31,17 17-47,-18-17 16,1 18-1,-1-18 1,18 18 15,0 35-15,-18-1-1,18 1 1,0-17 0,18-19-1,17 1-15</inkml:trace>
  <inkml:trace contextRef="#ctx0" brushRef="#br0" timeOffset="184068.37">15222 16298 0,'18'-17'0,"0"17"125,-18 35-93,17-35-32,-17 18 0,18 17 15,17 35 1,0-17 0,1 0 15,-36-35-31,17 35 15,1 17-15,-18-17 16,18 0 15,-18 18-31,17 17 16,-17-35 15,0-18-31,18 0 31,-18 1-15,18-1 0,-18 18-1,17-53 17,-17 18 139,18-18-139,-18 17-32,18-17 0,-18 18 15,17-1 1,1-17 0,17 0-1,18 0 1,0 0-1,17 0 1,36 0 15,-88 0-31,70 0 16,53 0-16,-35 0 31,-35 18-15,17 0-1,18-1 1,17-17 0,36 0-1,-71 0 1,18 0 0,0 0-1,17 0 16,18 0-15,-17 0-16,-54 0 31,-17 0-15,53 0-16,0-17 31,17 17-15,1 0-1,-36 0 1,0 0 0,18 0-1,35 0 1,-17-18 15,-89 18-31,53 0 0,0 0 31,36-18-15,-1 1-16,18-1 31,-35 18-15,18 0-16,-18 0 31,-1-17-15,36 17-1,-17 0 1,17 0 0,0 0-1,71 0 1,-36 0 0,-52 0-1,-18 0 16,-36 17-15,54 1-16,-1 17 31,-35-17-15,-35-1-16,-35 1 31,17-18-15,89 18-1,-19-18 1,-52 0 0,-35 0-1,-18-18 17,18 18-17,-1-53-15,18 18 16,-35-36 15,-17-17-31,-54 0 31,1-53-15,34 53-16,1 17 31,18 0-15,17-17-1,-18 0 1,18 18 0,0 17-1,0 17 1,0 19 0,0-1 15,0 0 0,-18 18-15,18-17-1,-17 17 1,-1 0 46,0 0-62,-17 0 16,-36 0 0,19 17-1,-19-17 1,0 0 0,-17 0-1,-18 18 16,1-18-31,16 18 16,19-18 15,-18 0-31,-1 17 16,72-17-16,-71 0 31,17 0-15,1 0-1,-1 0 1,-17 0 0,-36 0-1,18 0 1,18 0 0,35 0-1,-17 0 16,-1 0-31,-70 0 16,53 0 15,0 0-15,17 0 0,-17 0-1,0 0 1,-36 0-1,18 0 1,1 0 0,34-17-1,-17-1 1,0 18 0,-36-18-1,71 18 1,0 0 15,-17 0-31,-18 0 31,-18 18-31,-18 0 16,36-18 15,0 0-15,17 0-1,-17 0 1,-35 0 0,17 0-1,0 17 1,36-17 0,-1-17-1,18 17 1,-17-18-1,-36 18 1,88 0 0,-88 0-1,18 0 1,0-18-16,-18 18 31,0 0-15,0 0-1,53 0 1,0 0 0,-17 0-1,-36 36 1,36-36 0,-1 0-1,18 17 1,0-17 15,-17 0-31,-1 18 31,36-18-15,17 0-16,0 0 31,1-18-15,-1 1-1,1 17 1,34 0 250,-17 17-235,0 1-31,0 0 0</inkml:trace>
  <inkml:trace contextRef="#ctx0" brushRef="#br0" timeOffset="201700.84">23548 11024 0,'0'-17'16,"-35"-19"15,35 19-31,-36 34 219,36 1-204,0 0-15,-17-1 16,-1 1-16,0 17 16,-17 18-1,18 18-15,-1-18 31,0 0-15,18-36-16,-17 1 16,-1 17-1,18 0 1,0 1 0,0-19 30,0 19-30,0 16 0,-18 1-1,18 0-15,0 0 16,0 0 15,0-35-31,0 35 16,0 17-1,0-17 1,0 0 0,0 35-1,-35-35 1,35 0 0,0-18-1,35 18 16,-35-17-15,18-19-16,-18 1 47,0-1 47,0 1-79,18-18 32,-1 0-47,-17 18 16,53-18-16,35 0 15,18 0 1,18-18 15,34 18-31,-34-18 16,-106 18-16,87 0 31,19 18-15,17 17-1,-18-17 1,-34 0 0,-36-1-1,-1-17 1,1 18 15,53-18-31,0 18 31,-18-18-31,0 17 16,18-17 15,18 18-15,-1-18-16,18 18 31,-35-18-15,0 17-1,17 1 1,1-1 0,35 1-1,-1 0 1,-16-18 0,-19 17-1,18 1 1,-53 0-1,-35-18 1,-35 0 15,-18-18 16,0 0-31,0-35-1,0-35 1,0 53-16,18-71 16,-18-53-1,0-35 1,0 36 0,-36-1-1,19 18 16,17 0-15,0 17-16,17 36 31,1 0-15,-18 17 0,18 18-1,-1 0 1,1 36-1,-18-1 1,-35 18 47,-1 0-63,1-18 15,17 18-15,-52 0 31,-1 0-15,-17 0-16,-18 0 31,18 0-31,-36 0 16,36 0 15,0-17-15,-18 17-1,0 0 1,18 0 0,0-18-1,-35 18 1,34-17 0,-16 17-1,16-18 1,1 0 15,-18 18-15,18 0-1,0 0 1,17-17-16,18 17 31,1 0-15,-37-18-1,19 18 1,-1 0 0,1 0-1,-1-18 1,-35 18 0,18 0-1,0 0 16,35 18-15,-18 0 0,1-18-1,17 17 1,18-17-16,17 18 31,-17-18-15,-18 18-1,18-1 1,-1 1 0,19-18 31,-19 17-32,19 1 16,17 0-31,0-1 125,-18-17-125,18 18 16,0 0-16,-18 17 16,18 0-1,-35 0 1,35 1 0,-17-1-1,17-53 79,-18 1-78</inkml:trace>
  <inkml:trace contextRef="#ctx0" brushRef="#br0" timeOffset="146424.41">14376 12506 0,'-18'0'31,"18"18"94,0 17-109,0-17-16,0 34 15,0-34-15,0 53 16,0-1-1,0-35 1,18 1 0,-1-36-1</inkml:trace>
  <inkml:trace contextRef="#ctx0" brushRef="#br0" timeOffset="146795.27">14235 12841 0,'0'0'16,"0"-18"-16,0 36 47,0 0-32,0-1-15,0 19 0,17 52 16,1-53 0,17 0 15,-17-35-31,17 0 15,36-70-15,34-71 32,-87 88-32</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09:57:54.246"/>
    </inkml:context>
    <inkml:brush xml:id="br0">
      <inkml:brushProperty name="width" value="0.05292" units="cm"/>
      <inkml:brushProperty name="height" value="0.05292" units="cm"/>
      <inkml:brushProperty name="color" value="#FF0000"/>
    </inkml:brush>
  </inkml:definitions>
  <inkml:trace contextRef="#ctx0" brushRef="#br0">6650 7655 0,'18'0'156,"17"0"-125,0 0-31,18 0 16,35-17-1,-35-1 1,-18 0 0</inkml:trace>
  <inkml:trace contextRef="#ctx0" brushRef="#br0" timeOffset="1761.72">6809 13511 0,'17'0'219,"1"0"-219,17 0 15,-17 0-15,17 0 16,0 0 0,1 18-1,-19 0 1</inkml:trace>
  <inkml:trace contextRef="#ctx0" brushRef="#br0" timeOffset="142275.51">27182 11818 0,'-36'0'0,"36"-18"0,-70 18 15,17 0-15</inkml:trace>
  <inkml:trace contextRef="#ctx0" brushRef="#br0" timeOffset="144275.64">27111 11712 0,'0'0'0,"18"0"47,17 0-47,0 0 16,-17-17-16,105 17 15,-87-18-15,34 18 16,-88 0 15,-87 0-15,-1 0 0,71 0-1,-18 0 1,35 0-1,106 18 17,0-1-17,-35-17-15,-35 0 0,0 18 32,-54-18-17,-34 0 1,17 0-1,35-18 1,71 18 15,18 0 1,-36 0-32,-70 0 31,-1 0-16,1 0-15,0 0 16,-36 0 0,36-17-1,53 17 17,35 0-17,52 0 1,-87 0-16,53-18 15,-54 18 1,-87 0 15,-36 0 1,18 0-32,52 0 31,54 0 766,0 0-782,-18 18-15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11:49:06.097"/>
    </inkml:context>
    <inkml:brush xml:id="br0">
      <inkml:brushProperty name="width" value="0.05292" units="cm"/>
      <inkml:brushProperty name="height" value="0.05292" units="cm"/>
      <inkml:brushProperty name="color" value="#FF0000"/>
    </inkml:brush>
  </inkml:definitions>
  <inkml:trace contextRef="#ctx0" brushRef="#br0">15416 17198 0,'-17'0'0,"-1"-18"16,18 1 30,0 52-14,0-17-17,-18 17-15,18 35 16,-17 1 0,17-18 15,0-36-31,0 1 15,17 0-15</inkml:trace>
  <inkml:trace contextRef="#ctx0" brushRef="#br0" timeOffset="344.09">15258 17427 0,'0'71'31,"0"-54"-15,0 19 0,17 17-1,19-18 1,-1-35 0,35-53-1,19-88 1</inkml:trace>
  <inkml:trace contextRef="#ctx0" brushRef="#br0" timeOffset="3914.17">15169 15540 0,'18'0'47,"-18"18"15,18 17-46,-18-18-16,17 1 16,-17 17-16,18 36 15,0-53-15,17 87 16,18 1 0,0 0-1,-18-35 1,0-19-1,-17 1 1,-18 0 0,18-17-1,-18-1 17,17 0-32,1 18 15,0-18 16,-1 1-31,-17-1 32,18 0-17,-18-17 1,0 35 0,0-36-1,0 1-15,0 0 16,0-1-1,-18 1 1,-17 17 0,0-17 15,-18 35-15,35-18-16,18-17 31,-18 17-16,1 0-15,-1 1 32,-17 16-17,17 1 1,-17 18 0,17-18-1,1-18 1,17 18-1,0 0 1,-18-35-16,18 34 16,0 1-1,-18 18 17,18-36-32,0 1 15,36 16 16,-19 1-31,-17-17 32,18-1-17,0-17 17,-18-1-32,17 1 15,1 17 1,-1-17-1,1-18 1,17 17 0,18-17-1,-17 18 17,17-18-32,-1 0 15,19-18 16,17-35-31,36 1 32,34-19-17,-17 36 1,-35-1 0,18 19-1,-18 17 1,17-18-1,36-17 1,-53 17 0,0-17-1,17 17 17,0-35-32,36 0 31,-53 1-16,0-1-15,-18 17 32,18 19-17,0-19 1,35-16 0,-106 34-16,71-17 15,-88 35-15,105-18 16,-35 18-1,18 0 1,0 0 0,-36 0-1,1 0 17,-53 0-32,-1-53 46,1-35-46,-18 53 16,0-54 0,0-34-1,-18-53 1,1 34 0,-19 1-1,-17 18 1,1-1-1,-1 1 1,17 17 0,1 36-1,17 17 17,1-18-32,-18 36 15,-1-18 16,1 35-15,17-17 0,-35 17-1,18 1 1,0-19 0,0 19-1,-54-19 1,19 36-1,-1-17 1,1-1 0,-1 1-1,-17 17 17,-18 0-32,18 17 15,35-17 16,0 0-31,0 18 32,-17-18-17,52 0-15,-35 0 16,35 0-16,-52 17 16,-1-17-1,-17 0 1,-18 0-1,36 0 1,-18 0 0,17 0-1,0 0 17,1 0-17,-1 18 1,1 0-1,-18-1 1,17 19 0,-17-19-1,17 1 1,1 0 0,17-18-1,0 17 1,0 1-1,0 0 1,0-18 0,18 0 15,-36 0-15,1 17-16,35 1 31,-1-1-16,-17-17-15,18 18 32,-18-18-17,0 18 1,18-1 0,17-17-1,1 18 1,-1-18-1,0 0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09:50:35.845"/>
    </inkml:context>
    <inkml:brush xml:id="br0">
      <inkml:brushProperty name="width" value="0.05292" units="cm"/>
      <inkml:brushProperty name="height" value="0.05292" units="cm"/>
      <inkml:brushProperty name="color" value="#FF0000"/>
    </inkml:brush>
  </inkml:definitions>
  <inkml:trace contextRef="#ctx0" brushRef="#br0">5574 1235 0,'0'-18'15,"0"0"-15,0 1 16,0-1-16,-18 18 16,1-17 15,-1 17-15,-35 0-1,-88 35 1,106 0-16,-159 18 15,0 35 1,35 0 0,18-17-1,88 0 1,106-19 0,105-34-1,19-18 1,-54 0 15,1 18-31,-36-1 31,18 36-15,-71 0 0,-35-18-1,0 1 1,-53-1-1,0 18 1,36-53-16,-72 35 16,-34-17-1,0-1 1,17-17 15,17 0-31,72 0 16</inkml:trace>
  <inkml:trace contextRef="#ctx0" brushRef="#br0" timeOffset="1799.99">6050 1640 0,'0'-17'15,"0"-1"-15,-35 18 0,-18-17 16,18 17 0,-36 35-1,-17 35 1,17 19 0,54-72-1,-36 71-15,53 1 31,17-1-15,89-53 0,0-35-1,0-35 1,-36-36 0,-34 1-1,-1-19 1,-17 19-1,-18 17 1,0 35 0,0 1-16,-18 17 15,18 53 17,0 17-1,18 1-31,35-1 31,52 1-15,19-71-1,17-18 1,-70-35 0,-18-17-1,-36-1 1,-17 36-16,0-36 15,0 18 1,-35 36 0,17 17 15,18 35-15,0 53-1,0 0 1,36 18 15,-19-18-31,1-35 31,-1 0-15,1-53 0,-18-35-1,0-18 1,0-35-1,0 0 1,53 17 0,-53 54-16,88-36 15,0 35 1,-52 18 0,-1 53 15,-35 17-31,0 19 31,0-36-31,0-18 31,-18-18-15,18-69 15,18-19-15,17 53-16,0-70 15,18 18 1,18 17 0,-36 35-1,0 18 1,-17 71 0,17-1-1,18 1 1,0-1 15,-35-34-15,0-1-1</inkml:trace>
  <inkml:trace contextRef="#ctx0" brushRef="#br0" timeOffset="2432.4">7708 1711 0,'0'0'0,"18"-18"31,-18 36 1,0 0-32,17 87 31,1-16-31,0 16 15,-18-69-15,35 87 32,0 1-17,-35-54 1,18-52 0,-18-53-1,-53-54 1,0-16-1,18-1 1,35-18 0,0-17-1,70 18 1,-17 70 0,53 18-1,-18 35 1,1 17 15,-37 54-15,-34-1-1,-18 18 1,-35-17 0,-53-36-1,17-35 1,1 0-1,34-17 1,-34-1 0,52-17-1,18 17 1</inkml:trace>
  <inkml:trace contextRef="#ctx0" brushRef="#br0" timeOffset="2766.18">8502 1023 0,'0'0'0,"18"0"16,-18-18-16,17 18 0,1 0 15,-18 18 1,17 0 0,-17 70-1,0 35 1,-17 18 0,-1 1-1,1-19 1,17-35-1</inkml:trace>
  <inkml:trace contextRef="#ctx0" brushRef="#br0" timeOffset="3200.69">8837 1817 0,'18'0'15,"-36"0"-15,36-35 0,-1 17 0,1 0 16,53-52 0,-54 52-16,71-52 15,-17-1 1,-18-17 0,-53 17-1,-18 36 16,-70 17-15,-18 71-16,36 18 31,17 17-15,53 18 0,0-18-1,70 18 1,18-53-1,1-53 1,34 17 0,1-17-1,-71-53 17,-89 36-32</inkml:trace>
  <inkml:trace contextRef="#ctx0" brushRef="#br0" timeOffset="5568.05">10707 811 0,'0'0'0,"-18"0"31,1 18-15,-1 35 0,0-35-16,-35 123 15,-17 88 1,-36 36 0,0-1 15,53-35-31,0-35 31,36-88-31,-1-53 31,0-35-15,18-53 0</inkml:trace>
  <inkml:trace contextRef="#ctx0" brushRef="#br0" timeOffset="6210.89">11095 1499 0,'0'0'0,"0"18"31,-18-18-15,-35 123-16,18 19 31,35-107-31,-35 106 16,35 0-16,0-18 31,17-52-15,1-36-1,0-35 1,-1-106 0,1 1-1,0-19 1,17-17 0,0 0-1,18 35 1,35 18 15,0 53-31,-17 35 31,-18 17-15,-35 36 0,-18 18-1,-53-1 1,-18-17-1,18-17 1,-17-19 0,-1 1-1,53-18 1,36-35 0</inkml:trace>
  <inkml:trace contextRef="#ctx0" brushRef="#br0" timeOffset="6610.79">11677 1605 0,'0'0'0,"18"0"16,-54 0 15,36 18-31,-35 35 15,0 17 1,70 36 0,36-53-1,34-18 1,1-35 0,18-17-1,-54-36 1,-34 0-1,-36 35 1,-36-70-16,-87 17 31,35 19-15,17 34-16,36 18 31,17 53-15</inkml:trace>
  <inkml:trace contextRef="#ctx0" brushRef="#br0" timeOffset="7199.94">12559 1517 0,'0'18'31,"-35"-18"-31,35 17 16,-18 36-1,18 53 1,0-88-16,-18 105 16,18 1-1,0-1 1,0-35-1,18-53 1,-18-105 15,18-36-15,-1-17 0,19-1-1,-1 1 1,35 17-1,-52 88-15,88-35 16,-36 53 15,-34 18-15,-1 17 0,-17 36-1,-18-1 1,-53-17-1,-18 0 1,-17-35 0,17-18-1,36 0 17,17 0-32,18-18 0</inkml:trace>
  <inkml:trace contextRef="#ctx0" brushRef="#br0" timeOffset="8081.1">13159 1640 0,'0'0'0,"17"0"0,-17-17 16,18-1-16,-18 53 47,-18 1-32,1 34 1,-1 1 0,71-18-1,17-36 1,1-17 0,0-35-1,-36 0 1,0 0-1,-35 17 1,35-53 0,-17 36-1,-18 17 1,0 1 0,-18 70-1,1 35 1,17 0-1,88-17 1,18-18 0,-36-36-1,1-34 1,-1-89 15,-52-18-31,0-34 16,-18-1-1,17 18 1,-17 17 15,-35 36-15,35 70 0,0 54-1,0 34 1,-18 54-1,18 17 1,0 18 0,0-36-1,0 0 1,-17-34 15,17-19-31,0-35 16,0-17 15,-18-18 16,-17-35-31,17 35-16</inkml:trace>
  <inkml:trace contextRef="#ctx0" brushRef="#br0" timeOffset="10584.03">14552 1729 0,'-18'0'0,"36"0"0,-53 0 0,-53 0 31,70 17-31,-53 36 16,19 18-1,52-1 1,52-17 15,54-18-15,0-35-1,-35-52 1,-36 16 0,0-34-1,-35 17 1,18 53-16,-18-53 15,0 71 17,-18 17-17,18 35 1,18 1 0,17-53-1,53 34-15,0-52 16,1-17 15,-19-54-31,-34-17 31,-36-71-15,17 1 0,1 16-1,-1 1 1,1 36-1,-18 69 1,18 36 0,-18 71-1,0 35 1,0 17 0,0 18-1,-36-17 16,19 17-15,17-53-16,0-35 31,53-35-15,17-1 0,1-52-1</inkml:trace>
  <inkml:trace contextRef="#ctx0" brushRef="#br0" timeOffset="10966.03">15081 1711 0,'0'0'0,"36"0"15,34-35-15,71 17 31,0 0-15,-17 18-16,-54 0 31,-34 0-15,-36 36 0,17 17-1,-17 17 1,0 1-1,-17-1 1,17-52-16,0 52 16,0-34-1,0-1 1,0-70 0</inkml:trace>
  <inkml:trace contextRef="#ctx0" brushRef="#br0" timeOffset="11146.4">15628 1446 0,'0'-17'0,"0"34"0,0-52 16,53 17-1,-18 18 1,-35 36 0</inkml:trace>
  <inkml:trace contextRef="#ctx0" brushRef="#br0" timeOffset="11928.17">16016 1640 0,'0'0'15,"-18"18"1,18 0 0,-17-18-16,17 53 15,-35 17 1,35 18-1,35 1 1,-18-37 0,19-34-16,34 0 15,-17-18 1,-18-18 0,-35-70-1,-70-18 1,-1 0 15,54 18-31,52 35 16,53 36 15,18 17-15,0 52-1,17 72 1,-52-18-1,-36-36 1,-52 1 0,-19-54-1,19-17 1,-19-70 15,19-1-31,17-17 16,70 0 15,54 35-31,-1 35 31,-17 18-15,-35 71-16,-36 0 31,-35 17-15,0-18-1,0 18 1,0-17 0,-18-71-1</inkml:trace>
  <inkml:trace contextRef="#ctx0" brushRef="#br0" timeOffset="14150.23">18203 1429 0,'0'0'0,"36"-53"47,-36 35-47,0 53 47,0 18-32,35 53 1,35 0-1,-17 0 1,18 17 0,-53-105-16,34 88 15,-16-53 1,-1-36 0,0-52-1,18-35 16,0-54-15,-35 1-16,17-1 31,0 1-15,1 34 0,-19 37-1,1 34 1,-18 0-1,0 54 1,0-19 0</inkml:trace>
  <inkml:trace contextRef="#ctx0" brushRef="#br0" timeOffset="14764.25">19297 1746 0,'0'-17'16,"0"-1"0,0 0-16,0 1 15,0-1 1,-35 18-1,17 0-15,-17 0 16,-71 35 0,88-35-16,-70 89 15,53-1 1,35-18 15,70-17-31,19-35 16,-1-18 15,-18-18-31,-34-35 31,-19-17-15,-17-1 0,0 1-1,-17 17 1,17 70 15,0 36-15,35 18-1,0-1 1,0 19 15,-35-72-31,36 36 0,-19-18 16,1-17 15,0-18-31</inkml:trace>
  <inkml:trace contextRef="#ctx0" brushRef="#br0" timeOffset="15400.1">19614 1623 0,'0'0'0,"0"-18"0,18 18 32,17 0-17,1 0-15,-19 35 16,54-17 0,17 53-1,-53-1 1,-17-52-16,-18 70 15,0-17 1,0-19 0,-35-34-1,-1-18 1,-34-35 0,52-18-1,53-18 1,54 18 15,16 1-15,1-1-1,-35 35 1,-1-17 0,-52 17-1,0 18 1,-71 18 15,35-1-31</inkml:trace>
  <inkml:trace contextRef="#ctx0" brushRef="#br0" timeOffset="16751.5">20638 1799 0,'0'0'0,"-36"0"0,36 18 46,0-1-46,-17 19 16,-1 17 0,18 17-1,0-17 1,0-18 0,0-17-1,18-18 16,-18-35-31</inkml:trace>
  <inkml:trace contextRef="#ctx0" brushRef="#br0" timeOffset="16950.71">20655 1429 0,'0'0'0,"18"0"16,-18 17 15</inkml:trace>
  <inkml:trace contextRef="#ctx0" brushRef="#br0" timeOffset="17535.68">21061 1887 0,'0'-17'16,"-18"17"0,1 0-1,-1 0-15,-17 0 16,-18 35 0,35-35-1,-52 53-15,52 17 16,18-17-1,70-17 17,1-19-17,0-17 1,-1-35 0,-35-18-1,1-17 1,-36-1-1,0 18 1,-36 35 0,36 36 15,0 35-15,18 0-1,17 0 1,36 17 15,-54-70-31,54 53 0,0-53 31</inkml:trace>
  <inkml:trace contextRef="#ctx0" brushRef="#br0" timeOffset="18010.46">21414 1852 0,'0'18'15,"0"-1"1,0 1-16,0 17 16,17 36 15,19-18-16,-36-18 1,17-35-16,-17-18 31,0 1-15,18-71-16,17 52 31,18 1-15,0 17-1,0 1 1,0 17 0,-36 0-16,19 35 15,-1 18 1,-35 0 15,18 0-31,-18-18 31,-18-17-15</inkml:trace>
  <inkml:trace contextRef="#ctx0" brushRef="#br0" timeOffset="18284">22172 1782 0,'-18'0'31,"1"17"-15,-1 1-16,-17 17 16,0 53 15,17-17-31,18-1 31,53-17-31,-18-53 16</inkml:trace>
  <inkml:trace contextRef="#ctx0" brushRef="#br0" timeOffset="18650.21">22207 2046 0,'0'0'15,"36"-18"-15,34-17 16,36 0-1,-35-18 1,-54 18 0,-17-36-1,-53 36 1,18 17 0,-36 54-1,1 16 1,35 19 15,35-36-31,0 36 0,53-1 31,17 1-15,54-36 0,17-17-1,-53-18 1,-35-35-1,-53-1 1,-35 19-16</inkml:trace>
  <inkml:trace contextRef="#ctx0" brushRef="#br0" timeOffset="20910.8">24095 2134 0,'0'0'31,"-88"-70"-31,88 52 16,-18 0-16,0 1 0,18-18 0,-53-54 15,18 1 1,35 0 15,0-18-31,18 0 31,35 0-15,17 54-16,-35 34 31,1 18-15,-19 0-16,-17 53 31,-53 17-15,-70 36-1,35 0 1,17 0 0,36-18-1,17-17 1,54-18 0,52-36-1,-18-17 1,1-53 15,17 0-15,18-17-1,-18 17 1,-70 53-16,88-18 16,-18 18-1,-35 18 1,-36 52-1,-17-17 1,0 0 0,-35-53-16</inkml:trace>
  <inkml:trace contextRef="#ctx0" brushRef="#br0" timeOffset="22000.86">25153 1570 0,'0'-18'16,"18"-17"-1,-18 17 1,-18 1-16,-17 17 16,17 0-16,-70 0 15,17 35 1,36 36 15,17-19-31,54 1 31,52 18-15,0-36 0,-17 18-1,-36-18 1,-35 1-1,-18-1 1,-35-17 0,-35-1-1,18-17 1,-1-17 0,1-36-1,52 17 16,0 1-31</inkml:trace>
  <inkml:trace contextRef="#ctx0" brushRef="#br0" timeOffset="22350.35">25523 1270 0,'0'-18'0,"0"36"16,18-53-16,0 17 0,-1 0 16,-17 36-1,0 53 1,-17 52 0,17-88-1,-18 89-15,-17-18 16,0 0 15,-1-18-15,19-35-1,17-18 1,88 0 0,35-35-1,-70-35-15</inkml:trace>
  <inkml:trace contextRef="#ctx0" brushRef="#br0" timeOffset="22916.14">25418 1658 0,'0'-18'0,"105"1"16,-87 17-16,106 0 31,-89 0-31,141 17 0,-70-17 31,-71 18-15,-52-18 15,-36 18-15,35 17-16,-35 18 15,18 17 1,35-34 0,18-1-1,87-17 1,-34-18 15,-18-53-31,-35-35 16,-18 35 15,-36 0-15,36 70 31,0 19-32,0 34 1,36 1-1,-1-18 1,0-18 0</inkml:trace>
  <inkml:trace contextRef="#ctx0" brushRef="#br0" timeOffset="23330.2">26264 1693 0,'0'18'31,"0"0"-15,0 17-16,18 0 16,17 36-1,-35-18 1,18-18-1,-18-53 17,0-17-32,-35-18 15,35-17 1,0 34 0,35 36-1,18-17-15,17 17 16,19 17 15,-37 1-15,-34 17-1,0 0 1,-18-17 0</inkml:trace>
  <inkml:trace contextRef="#ctx0" brushRef="#br0" timeOffset="23860.26">26970 1799 0,'18'0'16,"-36"0"-16,53-17 0,-35-36 15,0 0 1,-35 17 15,-36 36-15,-17 18-16,0 53 31,53 34-31,35-34 31,88-36-15,-18-17-16,19-36 31,-36-52-15,-18-89-1,-35 18 1,0 17 0,0 19-1,0 34 1,17 36 15,-17 17-31,0 53 16,-17 71 15,17 0-15,0 0-1,17 0 1,-17 0 0,0-36-1,0-35 1,36-35-1</inkml:trace>
  <inkml:trace contextRef="#ctx0" brushRef="#br0" timeOffset="24310.81">27411 1746 0,'0'0'0,"0"-35"0,0 17 15,-53 1 16,18 34-15,17-17-16,-17 53 0,17 18 31,18-1-15,18-34-16,35-19 31,0 1-15,-18-71-1,0 0 1,-35 0 0,0 0-1,0 36 1,-18 17 0,1 17-1,-1 36 1,1 0-1,17 0 1,17 0 15,18-35-15,-17-18-16</inkml:trace>
  <inkml:trace contextRef="#ctx0" brushRef="#br0" timeOffset="24680.69">27499 1799 0,'0'-17'0,"0"-1"16,53 0-1,0 18 1,0 53 0,-36 0-1,-17 0 1,18 18 15,-18-54-31,0 18 16,0 1-1,-18-36 1,-17-18 0,17-35-1,1 0 1,52-17-1,18 34 1,53 1 0,-18 35-1,-17 0 1</inkml:trace>
  <inkml:trace contextRef="#ctx0" brushRef="#br0" timeOffset="25233.76">28240 1764 0,'0'0'0,"18"0"0,-18-18 31,-18-17-15,-70 35 0,-1 0-1,19 53 1,35 17-1,-1 19 1,36-19 0,53-17-1,53-53 1,-18-18 0,-17-52 15,-36-36-31,-35-35 31,53-53-15,-18 70-1,-17 19 1,0 52 0,-18 35-1,-18 124 1,-35 35-1,0 35 1,36-34 0,17-19-1,70-52 1,36-1 0,0-52 15,-71-54-31</inkml:trace>
  <inkml:trace contextRef="#ctx0" brushRef="#br0" timeOffset="27650.99">29175 1411 0,'0'0'0,"-18"0"16,18 18-1,0-1-15,0 19 16,0 34 0,0 18-1,18 1 1,-18 16 0,0-87-16,0 70 15,0 0 1,0-17 15,17-36-15,1-52 15,0-72-31,-18 72 16,17-89-1,-17-17 1,18-1-1,35 18 1,17 36 0,36 34-1,-18 36 1,-17 53 0,-18 36 15,-18 16-16,-17 1 1,-18 0-16,-53-35 31,0-36-15,0-18-16,-35-17 31,0 0-15,-18 0-1,71-35 1</inkml:trace>
  <inkml:trace contextRef="#ctx0" brushRef="#br0" timeOffset="28082.34">30021 1887 0,'0'0'0,"0"-17"15,0-1 1,0 0-16,71 1 16,-1-18-1,-17-18 1,-35 0-1,0 0 1,-54 18 0,-34 17-1,-1 53 1,18 0 0,0 36-1,36 17 1,17-17 15,35-1-31,36-34 31,-1-19-15,1-17 0,-36-17-1</inkml:trace>
  <inkml:trace contextRef="#ctx0" brushRef="#br0" timeOffset="30950.31">30533 1658 0,'-18'0'15,"1"0"1,34 0 31,1 0-16,-18 35-31,35 18 16,18 35-1,-18-17 1,1-18-1,-1-18 17,-17-17-17,17-18 1,18-53 0,-36 18-16,36-36 15,-17-17 1,-19 17-1,-17 18 1,0 36 0,-17-1-1,-1 18 1</inkml:trace>
  <inkml:trace contextRef="#ctx0" brushRef="#br0" timeOffset="31199.95">31150 1693 0,'-35'0'32,"17"0"-32,18 18 15,-35 35 1,35 0-1,0-36-15,-18 19 16,18 17 0,-17-18-1</inkml:trace>
  <inkml:trace contextRef="#ctx0" brushRef="#br0" timeOffset="31378.08">31168 1446 0,'0'0'15,"18"0"1,-18 18 15</inkml:trace>
  <inkml:trace contextRef="#ctx0" brushRef="#br0" timeOffset="32279.89">31503 1746 0,'-18'0'0,"18"-17"31,0-1-15,-17 18-16,-19 18 31,-34 52-15,52 1-1,18 17 1,36-53 0,-1-17-1,18-18 1,0-53 0,0-18-1,-53 54 1,17-54-1,1 1 1,-18 52-16,-18 36 47,-17 35-31,35-36-16,-18 36 15,54 18 1,34-36-1,1-17 1,-1-18 0,18-89-1,-35 1 1,-35-18 0,0-17 15,-18-18-31,17 17 31,19 1-31,-19 70 31,-17 35-15,0 54 0,0 34-1,-17 54 1,17 17-1,-36-35 1,1-1 0,0-16-1,-1-37 1,19-16 0,17-1-1,88-17 16,0-1-15,18-17 0</inkml:trace>
  <inkml:trace contextRef="#ctx0" brushRef="#br0" timeOffset="32680.69">31821 1658 0,'0'0'0,"-18"-35"16,53 17-16,18 18 15,-35 0-15,141 0 16,-18 0 0,-18 18-1,-70-18 1,-35 0-1,-18 35 32,0-17-31,0 17 0,0 18-1,-18 0 1,0 0-1,18-36-15,-17 36 16,-1-17 0,18-19-1,-18-17 1</inkml:trace>
  <inkml:trace contextRef="#ctx0" brushRef="#br0" timeOffset="32870.33">32420 1429 0,'18'-18'15,"0"18"1</inkml:trace>
  <inkml:trace contextRef="#ctx0" brushRef="#br0" timeOffset="33685.08">32667 1605 0,'-17'18'31,"-1"-1"-15,0 1-16,1 0 0,-19 35 31,1 0-15,17 17-1,18-52-15,0 70 16,53-35 0,-17-36-1,-19 1 1,1-53 0,0-36 15,-18-17-31,0 0 31,35 0-15,18 17-1,17 54 1,-17 17 0,18 52-1,-36 37 1,0-1-1,-35-35 1,-35 0 0,17-36-1,18-34 17,36-36-17,-1-35 1,18 17 15,53 36-31,-18 17 16,-17 53 15,-1 18-15,-35 35-1,-17 36 1,-18-1-1,0-105-15,-18 53 16,1-19 0,-1-34-1,-35-53 1</inkml:trace>
  <inkml:trace contextRef="#ctx0" brushRef="#br0" timeOffset="41430.96">4762 2417 0,'36'0'78,"-36"-18"-62,17 18-16,1 0 15,0 0 1,17-18 0,18 18-1,0 0 1,-36 0-16,19-17 15,34 17 1,36 0 0,0-18-1,0 18 1,-18 0 0,35 0 15,-34 0-31,-19 0 31,-17 18-31,18-1 31,-1-17-15,54 0 0,-36 0-1,-18 0 1,36 18-1,35-18 1,18 0 0,35 0-1,-88 18 1,0-1 0,0 1-1,-1 17 1,37-17 15,-19-18-31,1 0 31,17 0-15,-18 0 0,-17 0-1,0 0 1,17 0-1,-17 0 1,-18 0 0,18 0-1,-18 0 1,18 0 0,-88 0-1,88 0-15,17 0 16,1 0 15,-19 0-15,1 0-1,-18 0 1,36 0 0,-36 0-1,-17 0 1,-36 17-1,35 1 1,1-18 0,-53 0-16,70 0 15,-18 0 1,1 0 15,0 0-31,34 0 16,19 0 15,35 0-15,-54 0-1,19 0 1,17 0 0,0 0-1,-17-18 1,-1 18-1,-35 0 1,0 0 0,1 18-1,17-18 1,-18 0 15,35 0-15,-35 0-16,1 0 31,-1-18-15,35 1-1,1-1 1,-18 0-16,-89 18 0,89 0 31,17-17-15,1 17-1,-1-18 1,1 1 0,35 17-1,-36-18 1,18 18 0,-17-18-1,17 18 1,-18-17 15,-35 17-31,1 0 31,-19 0-15,1 0 0,-1 0-1,19 0 1,16 17-1,-16-17 1,16 0 0,1 0-1,-18 18 1,1 0 0,-19-1 15,71-17-31,0 0 31,-17 0-15,-18 18-1,0-1 1,-71 1-16,71-18 16,70 18-1,-35-1 1,-35 1-1,-18 0 1,0-18 0,18 0-1,-88 0-15,88 17 16,-36 1 0,1 0-1,-1-1 1,19 1 15,52-1-31,-36 1 16,-16-18 15,-1 18-15,0-18-1,18 0 1,17 0-1,-17 0 1,-18 0 0,18 0-1,0 0 1,18 0 0,17 0-1,-18 0 1,18 0 15,0 0-15,18 0-1,-18 0 1,0 0 0,18 0-1,-18 0 1,18-18-1,0 18 1,-18 0 0,18 0-1,-18 0 1,0 0 0,0 0-1,-18 0 1,-17 18 15,-18-18-15,-17 0-1,52-18 1,-17 0 0,18 18-1,-36-17 1,-53 17-16,53 0 15,1 0 1,16-18 0,1 18-1,-18 0 1,-17 0 0,35 0-1,-18 0 1,18 0 15,-18 0-31,0-17 31,0 17-15,36-18 0,-1 0-1,18 1 1,-35 17-1,0-18 1,0 18 0,-18-18-1,-53 18 1,1 0 312,-19 0-312,19 0-16,-19 0 15,107 0 1,-18 0-16,-89 0 16,89 18-1,-18 0 1,36-18-1,17 17 1,-18-17 0,1 0-1,-36 0 1,0 0 0,36 18 15,-1-18-31,1 0 15,-54 0 1,71 0 15,18-18-15,17 1 0,1 17-1,-36-18 1,18 0-1,-71 1 1,-53 17 0,-17 0-1,-36 0 126,18-18-79,18 18 17,-1 0-64,1 0 16,0 0-31,-1 0 16,107 18 0,35-1-1,-18-17 1,-36 0-16,-16 0 31,17 0-15,35 0-1,-106 0-15,88 0 16,1 0 0,-18 0-1,-18 0 1,18 0 0,0 0-1,17 0 1,0 18 15,-17-18-31,18 0 31,17-18-15,18 18-16,-89 0 31,-17 0-15,18 0-1,17 0 1,18-17 0,-18 17-1,-53 0-15,53-18 16,1 18 0,-1-18-1,35 18 1,-17-17 15,18-1-15,-19 1-1,19 17 1,-1-18-16,-17 0 31,0 1-15,0 17-1,0 0 1,-18 0 0,0 0-1,-17 0 1,-1 0 0,71 0 15,0 17-31,-17 1 31,-54 17-15,-17-35-1,0 18 1,53-1 0,0 1-1,-18 0 1,-53-1-1,1 1 1,17-18 0,52 35-1,1-17 1,0-18 0,-35 18 15,17-18-31,18 0 31,35 0-31,53 0 31,-106 0-15,-17 0-16,-19 0 31,37-18-15,-1 18-1,-53 0-15,53 0 16,-17 0 0,-18 0-1,0 0 1,0 0 0,17 0-1,-17-35 16,-18 35-15,1 0-16,-1 0 31,-17-18-15,-36 18 62,0 0-62,1 0-16,-1 0 0,-53-18 15,36 18-15,-35-35 16</inkml:trace>
  <inkml:trace contextRef="#ctx0" brushRef="#br0" timeOffset="46864.62">3616 3687 0,'0'0'16,"-18"0"77,1 0-77,-19 0-16,19 0 0,-71 17 16,17 1-1,-17 17 1,-18 18 15,88-35-31,-52 35 0,35-1 31,35-16-15,70-19 0,18 1-1,18 0 1,0 17-1,-36 18 1,-34-18 0,-1-17-1,-35 17 1,0 18 0,-53 0-1,0-18 1,0-17 15,-17-18-31,-18 0 31,17-35-15,18 17 0,18 0-1,35 1 1,0-1-1</inkml:trace>
  <inkml:trace contextRef="#ctx0" brushRef="#br0" timeOffset="47580.09">4128 4128 0,'0'-18'15,"-18"18"-15,0 0 16,-17-18 0,17 18-1,-35 36-15,-52-1 16,52 35 15,35-34-15,18 17-1,53-18 1,53 0 0,0-35-1,-36-18 1,-35-52-1,-35-1 1,0 18 0,0 18-1,0 18 1,-17 17 31,17 52-47,0 1 15,17-17 1,-17-19-16,71 19 31,-18-19-15,17 1 0,-34-18-16</inkml:trace>
  <inkml:trace contextRef="#ctx0" brushRef="#br0" timeOffset="48225.98">4516 4092 0,'0'18'16,"0"17"-1,-18-17 1,18 35-1,0 17 1,0 1-16,0-36 31,18-35-15,-18-18-16,17-34 31,-17-19-15,35 18-1,1 0 1,17 36 0,-36 17-1,1 52 1,0 19 0,-18-18-1,0-18 1,0-17 15,17-18-15,-17-18-1,18-35 1,17 0 0,-17 0-1,-1 36 1,1-1-1,17 18 1,1 35 0,-1 1-1,0 17 1,0 0 0,-35-18-1,0-18 1</inkml:trace>
  <inkml:trace contextRef="#ctx0" brushRef="#br0" timeOffset="48860.94">5133 4180 0,'0'0'16,"0"-17"-16,0-1 15,0 53 16,18-17-15,-18 53 0,0-18-1,17 52 1,1-16 0,-1-19-1,19-17 1,-19-53 15,-17-18-15,-17-35-1,-1-35 1,0 0-16,18 0 31,18 0-15,17 17-1,-17 54-15,35-19 16,0 19 0,0 17-1,-18 35 1,-17 0 0,-18 18 15,0 0-31,-36-35 31,-34-1-31,-18 1 31,35-18-15,17 0 0,19 0-1,-1-18 16</inkml:trace>
  <inkml:trace contextRef="#ctx0" brushRef="#br0" timeOffset="49160.71">5627 3775 0,'17'-18'16,"1"18"-1,-18 35 1,18 18 0,-1 35-1,1 18 1,0-17-1,-18 16 1,-36-52 0</inkml:trace>
  <inkml:trace contextRef="#ctx0" brushRef="#br0" timeOffset="49598.43">5803 4251 0,'0'0'15,"18"0"-15,-1-18 16,54-17-16,0-18 16,-36 0-1,-18 0 1,-17 36 0,0-54-1,0 36 1,-35 35-1,-35 17 1,-19 36 0,54 18-1,18 0 1,17-1 0,35 1-1,0-36 1,18 0 15,53-35-31,-18 18 31,-53-18-15,-70-18 15</inkml:trace>
  <inkml:trace contextRef="#ctx0" brushRef="#br0" timeOffset="51771.09">6756 4057 0,'17'0'16,"-17"-18"-16,0 54 78,18-19-78,-18 1 16,35 0-16,-17 17 15,35 53 1,0-17 0,17-19-1,1-16 1,-36-36-1,18-53 1,-18-18 0,-35-17-1,0 18 1,0-1 0,0 36-1,0-1 1,0 54 15</inkml:trace>
  <inkml:trace contextRef="#ctx0" brushRef="#br0" timeOffset="52250.03">7602 4145 0,'0'0'0,"0"-35"32,-35 17-32,0 1 15,-18 17 1,0 53 0,18 35-1,17 0 1,53-18-1,18-17 1,-17-35 15,-1-53-31,-18-18 32,1 0-17,-18-18-15,18 36 31,-18 17-15,0 54 15,0-19-31,0 19 16,35 17 0,18-1-1,-35-34-15,34 17 16</inkml:trace>
  <inkml:trace contextRef="#ctx0" brushRef="#br0" timeOffset="52782.67">7902 4198 0,'0'0'0,"18"-35"15,70 35 1,0 0 0,-52 35-16,16-17 15,-34 17-15,0 36 16,-18-19 0,-18 1 15,-35-35-31,0-18 15,36-71 1,52 1 15,18-18-15,17 35 0,1 18-1,-1 17 1,19 18-1,-72 0 1,-17 35 0,0 18-1,0 18 1,0-18 0,0-1-1,0 1 1,-17-35 15,-19-18-15</inkml:trace>
  <inkml:trace contextRef="#ctx0" brushRef="#br0" timeOffset="52944.53">8467 3986 0,'0'-17'0,"0"34"0,0-52 16,17 17-1</inkml:trace>
  <inkml:trace contextRef="#ctx0" brushRef="#br0" timeOffset="53479.94">8767 4163 0,'0'0'0,"17"0"31,-17-18-31,-17 18 31,-19 0-31,-17 0 16,0 53 0,18 18-1,35-18 1,35-1 0,54-16-1,-72-19-15,54-17 16,-36-17 15,-17-36-15,-18 0-1,0 0 1,0 0-16,0 35 31,0 36 0,0 0-15,0 35 0,0 17-1,0-52-15,35 35 16,0-18 0,18-35 15</inkml:trace>
  <inkml:trace contextRef="#ctx0" brushRef="#br0" timeOffset="53950.59">9049 4145 0,'0'0'0,"0"35"31,0-17-16,17-18-15,1 71 16,0-18 0,-1 17-1,-17-52 1,18-18 15,-18-18-31,18-52 16,-1 17 15,19 0-31,-1 17 31,18 19-15,17 17-16,-52 0 16,35 17-1,0 1 1,0 53-1,-18-1 1,0 18 0,-35-35-1,-35-35 1,17-18-16</inkml:trace>
  <inkml:trace contextRef="#ctx0" brushRef="#br0" timeOffset="54211.01">9895 4110 0,'18'-18'15,"-53"54"16,35-19-31,-53 18 16,35 36 0,1 17-1,17-17 1,35-36 0,-18-17-16</inkml:trace>
  <inkml:trace contextRef="#ctx0" brushRef="#br0" timeOffset="54580.54">10072 4357 0,'53'-18'15,"-106"36"-15,159-71 16,-53 0 0,-18-18-1,-18-17 1,-17 35-1,-17 36 1,-36 34 0,-18 36-1,-17 35 1,71 1 0,52-19-1,35-17 1,1-35-1,35-1 1,35-17 15,-88 0-15,-53-17 0</inkml:trace>
  <inkml:trace contextRef="#ctx0" brushRef="#br0" timeOffset="56290.75">4374 5327 0,'18'0'0,"17"0"31,-17 0-31,0-18 16,-18 1-1,-18 17 17,18-18-32,-18 18 15,-17 0-15,-35 35 16,-36 1 0,18-1-1,52 0 16,19-17-15,87 17-16,54-17 31,-19-1-15,-16 1 0,-36 17-1,-18 1 1,-18-1-1,-17 18 1,-17-18 0,-18-17-1,-54-1 1,-16-17 0,16 0-1,1-17 1,53-19-1,0 19 1,35-19 15</inkml:trace>
  <inkml:trace contextRef="#ctx0" brushRef="#br0" timeOffset="56751.64">4762 5098 0,'0'0'0,"53"-53"31,-53 35-31,18 18 0,53-18 15,-1 36 1,-35 53 0,-35-1-1,0-17 1,-52 0 15,-1 0-15,-18-18-1,53-35-15,-17 36 16,17-19 0,54-17 15,52 0-15,53-17-1,-106 17 1,106 0-16,-35 0 31</inkml:trace>
  <inkml:trace contextRef="#ctx0" brushRef="#br0" timeOffset="57010.62">5627 5644 0,'-18'0'0,"36"0"0,-18 0 47,35 0-47,71-17 15,17-1 1,-52 18 15,-36-17-31</inkml:trace>
  <inkml:trace contextRef="#ctx0" brushRef="#br0" timeOffset="57216.28">5733 5345 0,'0'0'0,"35"0"16,35 0-1,36-18 1,-35 18 0,-54 0-1</inkml:trace>
  <inkml:trace contextRef="#ctx0" brushRef="#br0" timeOffset="60310.28">7885 5062 0,'0'18'62,"17"-18"47,1 18-93,0-18 15,-36 0 47,-17 0-78,17 0 0,0 17 16,-52 1-16,-1 0 16,-17 17-1,17 0 1,36 0 15,35-17-31,0 0 16,0-1-1,35-17 1,71 18 0,18-18-1,52 0 1,-70 0 0,-88 0-1,-36 18 16,-88-1 1,89-17-32,-89 36 15,0-1 1,0-18-16,35 19 31,36 17-15,18-36-1,17 36 1,52-35 0,54-18-1,18 0 1,-1-18 0,-35 1-1,-70 17 1,-36 0 46,1 0-46,17-18-16</inkml:trace>
  <inkml:trace contextRef="#ctx0" brushRef="#br0" timeOffset="61380.08">8749 5009 0,'0'0'15,"0"-17"1,-18 17 0,1 0-1,-1 35-15,-35 0 16,0 36-1,-17 17 1,17 18 15,17 0-31,19-18 32,52-17-17,53-54 1,18 1-1,-71-18-15</inkml:trace>
  <inkml:trace contextRef="#ctx0" brushRef="#br0" timeOffset="61910.33">8925 5362 0,'18'0'0,"17"-17"31,18 17-31,-35 0 0,52 35 31,-17 35-15,-17-17-16,-36 0 31,-71 0-15,18-35-1,0-53 1,35-18 0,54 0-1,52-18 1,0 18 0,18 0-1,-18 0 1,-70 36 15,-1 17-31,-52 35 31,0 53-15,17-88 0,1 88-1,-1-17 1,18 0-1,18-36 1,17-18 0,0-17-1</inkml:trace>
  <inkml:trace contextRef="#ctx0" brushRef="#br0" timeOffset="62150.13">9596 5503 0,'0'0'0,"0"18"31,-18 0-15,18 17 0,0 35-1,18-17 1,-1 18-1,-17-53 1,0-1-16</inkml:trace>
  <inkml:trace contextRef="#ctx0" brushRef="#br0" timeOffset="62334.93">9613 5168 0,'0'-17'16,"0"-1"-1,0 36 17</inkml:trace>
  <inkml:trace contextRef="#ctx0" brushRef="#br0" timeOffset="62666.62">9895 5574 0,'0'0'15,"18"0"17,0 0-17,17 0 1,36-18-1,-54 18-15,18 0 16,-17 0 0,0 0-1</inkml:trace>
  <inkml:trace contextRef="#ctx0" brushRef="#br0" timeOffset="63399.95">10513 5309 0,'0'0'0,"17"-17"16,1-1-1,70 0 1,-70 18-16,70 0 16,-35 36-1,-18 52 16,-35-18-31,-53 19 16,-35-36 0,53-36-1,17-17 17,1-35-17,17-18-15,53 0 31,52-17-15,-16 17 0,-1 17-1,-53 19 1,-17-1 0,-36 53 15,-35 18 0,18 35-15,17-17-1,1 17-15,17-17 32,17-36-17,18-35-15,36 18 16,35-18-1,-36-53 1,-52 53-16</inkml:trace>
  <inkml:trace contextRef="#ctx0" brushRef="#br0" timeOffset="64238.01">10601 4851 0,'-18'0'16,"18"17"46,36-17-62,-19 18 0,36-18 16,53 18 0,-18-18-1,-17 0 1,-54 0-1</inkml:trace>
  <inkml:trace contextRef="#ctx0" brushRef="#br0" timeOffset="64744.14">11412 4798 0,'18'0'16,"0"17"15,-1 19-31,1-1 16,17 53 0,0 18-1,1 17 1,-19 19-1,19-19 1,-36-105-16,17 88 16,1-18-1,-53-35 1,-18 0 0,-35-36-1,-1-52 1,72 35-1</inkml:trace>
  <inkml:trace contextRef="#ctx0" brushRef="#br0" timeOffset="66733.98">11836 4639 0,'0'-18'15,"0"1"1,0-1 0,0 0-16,17 1 15,19 17 1,17-18 0,35 1-1,-35 17 1,-36 35-1,-17 18 1,-53 0 0,18 0-1,0-1 1,-18 1 0,35-17 15,1-19-16,52-17 1,18 0-16,88 0 16,18 0-1,-18 0 1,-35 0 0,-89 0-1</inkml:trace>
  <inkml:trace contextRef="#ctx0" brushRef="#br0" timeOffset="68043.83">7849 6297 0,'-17'0'0,"52"0"79,-17 0-64,-1 0-15,71 0 16,-35 0-1,124 0 1,52 0-16,0 0 31,1 0-15,52 18 0,35 17-1,71 0 1,-123-17-1,17 0 1,-17 17 0,-36-18-1,-53-17 1,1 0 0,-107 0-1,-105 0 63,18-17-78</inkml:trace>
  <inkml:trace contextRef="#ctx0" brushRef="#br0" timeOffset="69680.02">8643 6738 0,'-35'0'15,"17"0"-15,0 0 16,-34 0-16,-19 35 31,36 18-15,-1 0 0,19 35-1,-1 1 1,18-1-1,35-18 1,-17-52-16,53 35 16,34-53-1,-87 0 1</inkml:trace>
  <inkml:trace contextRef="#ctx0" brushRef="#br0" timeOffset="70430.13">9137 6862 0,'0'17'46,"0"1"-30,0 17-16,0-17 0,0 17 16,0 36-1,0 17 1,0-71-16,0 89 16,0-35-1,35-54 1,-35-70 15,18-35-15,-18 53-16,0-53 31,18 0-31,-1-1 31,1 37-15,-1 52-1,1 0 1,17 35 0,1 35-1,17 1 1,17 17 0,-17 0-1,0-17 1,-53-54-1,35 1-15,-17-18 32,-1-18-17,1-52 1,-18-36 0,0 0-1,-18 18 1,18 35-1,-17 36 1,-1 17 15,18 17-15</inkml:trace>
  <inkml:trace contextRef="#ctx0" brushRef="#br0" timeOffset="70710.78">9931 7144 0,'-18'0'0,"36"0"15,-36-18 16,36 18-31,17 0 16,18-18 0,-35 18-16,52-17 15,-17 17 1,-35 0 0,-1 0-16</inkml:trace>
  <inkml:trace contextRef="#ctx0" brushRef="#br0" timeOffset="70980.23">10389 6914 0,'0'0'0,"0"36"47,0-19-32,0 1-15,0 35 16,36 17 0,-36 19-1,17-19 1,1-70-16,0 35 16,-1-35-1</inkml:trace>
  <inkml:trace contextRef="#ctx0" brushRef="#br0" timeOffset="71251.08">10866 6826 0,'0'-17'15,"17"17"-15,1 0 16,-1 0-1,1 17-15,70 71 16,0 54 0,-35 16-1,-35 19 1,-53-36 0,-36-71-1,-70-17 16,35-53-15</inkml:trace>
  <inkml:trace contextRef="#ctx0" brushRef="#br0" timeOffset="73860.57">3828 8784 0,'0'-17'0,"0"34"63,0 18-63,0-17 15,0 0-15,0-1 0,0 54 16,0-53-16,17 87 16,1 19-1,0-18 1,-1-36 15,1-34-15,-1-36-1,-17-71 1,0-35 0,-52-17-1,34-1-15,18 1 31,35-1-15,18 54 0,35 34-1,1 19 1,-1 52 0,-35 36-1,-18 17 16,-35 0-15,-53-35-16,-18-18 31,-34-17-31,-1-1 32,53 1-17,35-18 1</inkml:trace>
  <inkml:trace contextRef="#ctx0" brushRef="#br0" timeOffset="74241.13">4639 8819 0,'0'-17'15,"0"34"-15,-35-34 0,17 17 16,-17 0 0,0 53-1,-1 53 1,36-1-16,53-34 31,71-53-15,-19-18-1,-34-36 1,-53-70 0,-18 36-1,-53 17 1,-35 35 0,-1 18-1,36 53 1</inkml:trace>
  <inkml:trace contextRef="#ctx0" brushRef="#br0" timeOffset="74809.98">5186 8872 0,'0'0'0,"0"-17"32,0 52-17,-18 0-15,18 36 16,0-36-16,0 89 16,35-1 15,1-35-31,-1-17 15,-17-54 1,-18-87 15,0 52-15,0-88-16,-18-17 31,18-1-31,0 36 31,71 35-15,34 36 0,1 34-1,-18 36 1,-52-17 0,-36 16-1,-36-16 1,-69-1-1,-1 0 1,18-17 15,17-18-15</inkml:trace>
  <inkml:trace contextRef="#ctx0" brushRef="#br0" timeOffset="75282.08">5768 8943 0,'18'0'0,"-18"18"47,0-1-47,-18-17 16,18 53-1,0 0-15,18 0 16,70-35 15,-71-18-31,54 0 16,-1-18-16,-17-35 31,-35-18-15,-18 19-1,0 34 1,-18 18 0,1 35 15,-1 36-15,18-1-1,88 1 1,-52-53-1,-19-18 1,19 17 0,-1-52-16</inkml:trace>
  <inkml:trace contextRef="#ctx0" brushRef="#br0" timeOffset="75560.1">6403 8608 0,'0'-18'0,"0"36"0,0-1 47,18 19-47,-1 52 15,1 18 1,-1 17-1,1-35 1,-18-17 15,18-53-31</inkml:trace>
  <inkml:trace contextRef="#ctx0" brushRef="#br0" timeOffset="76031.03">6914 8961 0,'0'0'0,"18"-18"0,-18-17 15,0-1 1,-35 19 0,-18 17-1,18 53 16,-18 52-15,53-52-16,35 0 31,18-35-31,17-18 16,-17-53 15,0-53-31,-53 53 31,0 18-15,-17 53 15,-19 35-15,19 17 0,17 1-1,17-18 1,1-18 15,17-35-31,-17-18 16</inkml:trace>
  <inkml:trace contextRef="#ctx0" brushRef="#br0" timeOffset="76332.52">7285 8572 0,'0'0'0,"17"-52"15,1-19 1,-18 53 0,0 36-1,0 70 1,0 53 0,-18 0-1,18 18 1,18-88-1,35 35 1,-18-53 0,18-36 15,-17 1-31,-1-18 16</inkml:trace>
  <inkml:trace contextRef="#ctx0" brushRef="#br0" timeOffset="76660.55">7250 9013 0,'0'0'0,"0"-35"16,17 35-16,71-35 16,36 17-1,-1 1 1,-17-1 15,0 18-15,-53-18-1,-53 54 1,0-1 0,0 53-1,-18-17 1,1-18-1,17-18 1,-36 0 0,19-35-1</inkml:trace>
  <inkml:trace contextRef="#ctx0" brushRef="#br0" timeOffset="76830.75">7691 8696 0,'0'-18'0,"0"36"0,0-53 31,17 17-15,1 18-16</inkml:trace>
  <inkml:trace contextRef="#ctx0" brushRef="#br0" timeOffset="77770.73">8043 8908 0,'36'0'15,"-19"0"1,-52 0 15,0 0-15,17 17-16,-17 71 31,17-35-15,36 18-1,52-18 1,19-18 0,-37-35-1,-16-17 1,-36-36 0,17-36-1,-17 19 1,0 52-16,0-35 31,36 18-31,34 35 31,-17 35-15,0 36-16,0-1 31,-18 19-15,-35-54-1,0-17 1,0-36 15,18-53-15,35 1 0,-36 52-16,54-35 15,-18 36 1,-18 17 15,0 35-31,1 53 31,-36-17-15,0-1 0,17 1-1,-17-18 1,0-36-1,0-52 126,-17 17-141,17 1 16</inkml:trace>
  <inkml:trace contextRef="#ctx0" brushRef="#br0" timeOffset="79414.62">9560 8872 0,'36'0'31,"-1"0"-15,-18 0-16,1 0 16,17 53-1,18 35 1,-17 36 0,16-36-1,-16-17 1,-19-54-1,19-17 1,-1-70 15,0-18-15,-17-36 0,0 18-1,-18 71-15,17-36 16,-17 19-1,0 34 1,0 71 15</inkml:trace>
  <inkml:trace contextRef="#ctx0" brushRef="#br0" timeOffset="79880.13">10425 9066 0,'0'0'0,"17"0"0,-17-35 31,-17 17-31,17 1 16,-71-1 0,0 18-1,1 71 1,17 17-1,53 18 1,53-53 0,17-18-1,1-35 1,-18-53 0,-18 0-1,-17-17 1,-18-19 15,-35 54-15,35 70 15,0-17-31,0 53 31,17-54-31,36 54 16,18-36-1,-36-17-15</inkml:trace>
  <inkml:trace contextRef="#ctx0" brushRef="#br0" timeOffset="80340.75">10689 9102 0,'0'-36'31,"35"19"-31,-17 17 16,17 0-1,54 0 1,-72 35-16,54 0 0,-1 36 31,-52-1-15,-18-17-1,-35-17 1,-1-36 0,1-18-1,17-70 1,18 17 0,53 1-1,18 17 1,-1 0 15,36 0-31,-53 53 31,-35-18-31,-53 18 47,35 36-47,-18-36 0</inkml:trace>
  <inkml:trace contextRef="#ctx0" brushRef="#br0" timeOffset="81808.07">11659 9066 0,'0'18'31,"0"0"-15,-17-18-1,17 17-15,0 1 0,0 35 16,0 0 15,17 0-15,-17-36-1,0 1-15</inkml:trace>
  <inkml:trace contextRef="#ctx0" brushRef="#br0" timeOffset="81990.95">11730 8784 0,'18'-35'16,"-1"35"-16,-17-18 0,35 18 15,1 0 1,-1 53-1</inkml:trace>
  <inkml:trace contextRef="#ctx0" brushRef="#br0" timeOffset="82500.42">12277 9137 0,'0'0'0,"17"0"15,-17-35 1,-53 17 0,18 18-16,-35 0 15,-1 18 1,18 52 0,18-17-1,70 18 1,36-36-1,17-17 1,-35-18 15,0-53-31,-36-18 16,1-17 15,-18 53-31,0 17 31,-18 53 1,1 18-17,17 0 1,53 0 0,-53-35-16,35 17 15,18 0 1,-36-35-1</inkml:trace>
  <inkml:trace contextRef="#ctx0" brushRef="#br0" timeOffset="82931.08">12541 9084 0,'0'18'31,"0"17"-15,0 0 0,0-17-16,0 0 0,18 34 15,0 1 1,-18-17 0,0-54 15,0-35-16,35 0 17,-18 0-17,54 18 1,0 35 0,-36 0-1,-18 0-15,36 35 0,-35 18 31,-18 0-15,0 0 0,0-35-1</inkml:trace>
  <inkml:trace contextRef="#ctx0" brushRef="#br0" timeOffset="83160.31">13106 9084 0,'0'0'0,"-18"-18"15,18 1-15,-18 17 16,-17 53 0,0 17-1,35 1 16,0-1-15,53-34 0,-53-19-16,35-17 0</inkml:trace>
  <inkml:trace contextRef="#ctx0" brushRef="#br0" timeOffset="83510.67">13300 9331 0,'17'0'0,"-34"0"0,105-35 16,-70 17-1,52-17-15,18-53 16,-70 35 15,0 0-15,-89 70 15,53-17-31,-70 71 16,18 0-1,52 17 1,106 0 0,53-18-1,53-34 1,-105-19 0,-72-17-16,36 0 15,-35-17 1,-89-36 15</inkml:trace>
  <inkml:trace contextRef="#ctx0" brushRef="#br0" timeOffset="85290.87">5856 10583 0,'53'-17'31,"-35"17"-31,-18-18 0,17 0 16,1 18 0,-53 0 15,17 0-15,-17 0-16,17 0 0,-70 18 15,-71 17 1,0 18 15,36 0-31,35 18 31,35 17-15,53 0-16,106 0 31,17-35-15,1-53-1,-19-35 1,-16-36 0,-72 1-1,-17-1 1,-70 18 0,-36 53-1,0 18 1,18 17 15,35 36-31,88-54 31,1-17-31</inkml:trace>
  <inkml:trace contextRef="#ctx0" brushRef="#br0" timeOffset="85841.05">6350 10301 0,'0'0'15,"0"-18"-15,18 18 0,35-35 16,52 18 15,19 17-15,-71 17 0,-53 54-1,-18-1 1,-35-17-1,0 18 1,-17-18 0,17-36-1,53 1 1,17 0 0,107-18-1,17 0 16,18 0-15,-18-18-16,-123 18 31,-36 0 1,0 0-17,-17 0-15,0 0 0</inkml:trace>
  <inkml:trace contextRef="#ctx0" brushRef="#br0" timeOffset="86390.79">7655 10918 0,'0'0'0,"-17"0"16,34 0 15,19 0-15,-1 0-16,35 0 15,-34 0-15,70 0 16,-36 0-1,-35-17 1,-35-1-16</inkml:trace>
  <inkml:trace contextRef="#ctx0" brushRef="#br0" timeOffset="86590.75">7779 10619 0,'0'0'16,"-18"0"-16,18-18 0,35 0 16,36 18-1,-53-17 1,140-1-16,-17 18 16,-105-18-1</inkml:trace>
  <inkml:trace contextRef="#ctx0" brushRef="#br0" timeOffset="88530.48">9913 10283 0,'0'0'0,"18"0"0,-1 0 16,-52 0 46,17 0-62,-70 0 16,-71 53 0,-52 0-1,52-17 1,36 17-1,70-18 1,53-18 0,0 1-16,88-18 15,71 18 1,35-18 0,-36 0-1,-52 0 1,-53 0 15,-53 17-31,-106 1 31,0 17-31,-35 1 16,0 16 15,-17-16-15,34 34-1,71-17 1,35-35 0,54-18-1,70 0 1,105 0 0,-34-18-1,-19 18 1,-69 35 15,-54-35-31,-35-17 469,-18-1-454,18 1 1,-17 17-16,17-18 0,0-17 16</inkml:trace>
  <inkml:trace contextRef="#ctx0" brushRef="#br0" timeOffset="89490.58">10548 10231 0,'0'0'0,"18"0"16,-1-36 15,-52 36-15,-18 36-1,36-36-15,-72 70 16,1 1-1,0 35 1,35 35 0,35-36-1,18 1 1,106-18 0,0-70-1,35-18 1</inkml:trace>
  <inkml:trace contextRef="#ctx0" brushRef="#br0" timeOffset="89990.93">10742 10619 0,'0'0'0,"18"-18"15,17-17-15,36 35 31,-1 17-15,1 54 0,-18 35-1,-53-36 1,-89 1 0,1-54-1,35-52 1,36-53 15,105 17-31,18 1 31,17 17-31,-35 18 16,-35-1 15,-35 19-15,-18 52 15,-53 18-15,53 35-1,0-17 1,0 17 0,0-70-16,18 34 15,17-34 1,0-18-1</inkml:trace>
  <inkml:trace contextRef="#ctx0" brushRef="#br0" timeOffset="90230.07">11501 10724 0,'17'0'0,"-34"0"0,52 0 31,-35 36-16,0-1 1,0 36 0,0-54-16,0 89 15,0-35 1,0-36 0,-35-35-1</inkml:trace>
  <inkml:trace contextRef="#ctx0" brushRef="#br0" timeOffset="90390.72">11536 10425 0,'0'0'0,"0"-18"0,0 0 0,0 1 31,17 17-15</inkml:trace>
  <inkml:trace contextRef="#ctx0" brushRef="#br0" timeOffset="90726.16">11959 10813 0,'0'17'0,"18"-34"62,17 17-62,-17-18 16,35 18-16,70-18 16,-17 18-1</inkml:trace>
  <inkml:trace contextRef="#ctx0" brushRef="#br0" timeOffset="91280.98">12541 10672 0,'0'-18'0,"0"36"0,18-36 15,0 18-15,17-18 16,0 18-16,53 0 15,-17 53 1,-18 0 0,-36 35-1,-52 18 1,0-35 0,-18-36-1,35-35 1,1-18-1,34-70 1,54 18 15,17-1-15,18 18 0,-53 35-1,-18 18-15,-35 18 63,0 17-63,-18 36 15,1 35 1,-1-36 0,18 1-1,0-54 1,71-17-1,-36 0 1,124-17 0,-53-18-16</inkml:trace>
  <inkml:trace contextRef="#ctx0" brushRef="#br0" timeOffset="91626.13">12823 10266 0,'-17'-18'0,"34"36"16,-52-36-1,70 18 1,1 0 0,-1 0-16,53 0 15,89 18 1,-107-1 0,-35 1-1</inkml:trace>
  <inkml:trace contextRef="#ctx0" brushRef="#br0" timeOffset="92930.32">13847 10231 0,'0'0'0,"0"-18"0,17 18 16,1 35-1,-18 0 1,53 54 0,17 17-1,-17 17-15,-18 53 32,-35 1-17,0-124-15,-35 52 16,35-87-16,-35 53 15,0-36 1,17-35 0,0-18-1,18-17-15</inkml:trace>
  <inkml:trace contextRef="#ctx0" brushRef="#br0" timeOffset="93390.73">14323 10054 0,'0'0'0,"0"-17"16,17 17-16,36-53 15,36 0 1,16 17 0,-69 36-16,34 0 15,-17 89 1,-53-1 0,-35 0-1,-36-17 1,18-19-1,0-16 17,71-36-1,35 17-31,106-17 31,70 18-15,-176-18-16,141 0 15,-53 18 1,-88-18 0</inkml:trace>
  <inkml:trace contextRef="#ctx0" brushRef="#br0" timeOffset="94226.47">10866 11624 0,'17'0'78,"18"18"-62,-17-18-16,17 0 0,159 0 15,-123 0 1,246-18 0,107 18-1,-1 18 1,-35-1-1,-53 19 1,-17-19 0,-89-17-1,-158 0 1,-124 0 15,-18 0-15</inkml:trace>
  <inkml:trace contextRef="#ctx0" brushRef="#br0" timeOffset="95410.51">11924 12241 0,'0'0'15,"0"-17"-15,18-19 16,-18 19-16,17-1 16,1 18-1,-18 18 32,0-1-47,17 89 31,1-18-31,-18 36 32,0-36-17,0-17 1,0-54-16,0 19 15,18-36 17,-1-53-17,1-18 1,0-35 0,-1 0-1,1 71-15,0-71 16,-1 1-1,1 52 1,-1 17 0,1 36-1,35 36 1,18 34 15,17 36-15,-18 17-1,1 1 1,-1-18 0,19-18-1,-19-53 1,-17-17 0,-18-18-1,1-53 1,17-35-1,0-106 17,-36-18-17,-17 36 1,-35 88-16,35 52 16,0 19 15,-18 34 0,1-17-15,-19 18-16</inkml:trace>
  <inkml:trace contextRef="#ctx0" brushRef="#br0" timeOffset="98890.74">19703 3598 0,'-18'0'0,"36"0"0,-54 0 16,-34 0-1,52 18-15,-35 0 0,0 35 31,53-1-15,0 1 0,18-53-16,53 36 15,17 17 1,70-1 0,-16 37-1,-72-1 1,-52 0 15,-18-53-31,-53-35 31,-35 0-15,-36-17 0,18-19-1,18-16-15,53 16 31,35 1-15</inkml:trace>
  <inkml:trace contextRef="#ctx0" brushRef="#br0" timeOffset="99341.05">20496 3951 0,'0'0'16,"-35"0"-16,17 0 15,-70-18-15,18 54 32,52-36-32,-35 70 15,53 1-15,18-18 31,52-18-15,-17-35 0,18-18-1,-36-52 1,-17 17 0,-18 0-1,0 35 1,0 1 15,-18 52-31,0 0 31,1 18-31,17 18 32,53-36-17,-36-17-15</inkml:trace>
  <inkml:trace contextRef="#ctx0" brushRef="#br0" timeOffset="99930.89">20779 3951 0,'-18'-18'15,"0"18"1,18 36-16,-17 17 15,17 17 17,0 1-17,0-36 1,17-35 0,19-35-1,17-53-15,-1 35 31,1 35-15,-17 18 0,-36 18-1,0-1-15,0 36 16,-18 0 15,18-70 0,0-19-15,53 1-16,53-36 31,0 18-31,-18 36 16,-18 17 15,-34 53-31,-19 0 31,1 0-15,-18 0 0,18-18-1</inkml:trace>
  <inkml:trace contextRef="#ctx0" brushRef="#br0" timeOffset="100528.17">21661 4004 0,'17'-35'15,"-17"17"-15,18 18 32,-18 18-17,0 52-15,-18 36 31,-17 18-15,35-19 0,0-69-16,0 52 15,0-18 1,0-34 0,18-36-1,-1-71 1,1-52-1,-18-54 1,17 36 15,19 18-15,34 35 0,1 35-1,17 53-15,-17 70 31,-36 18-15,-35 1 0,-35-19-1,-18-35 1,-18 1 0,-35-36-1,36 0 1,17-18-1,35-35 1,1 53-16</inkml:trace>
  <inkml:trace contextRef="#ctx0" brushRef="#br0" timeOffset="101040.68">22225 3563 0,'0'0'0,"18"0"0,-18-18 16,17 18-1,19 71 1,-19 35 0,18 35-1,-17-35 1,0-18-1,-18-53 1,17-35 15,36-17-15,18-36-16,-1-18 31,1-17-15,-18-18-1,-53 53 1,-35 53 0,-36 18-1,-17 52 1,0 19 0,52 34-1,72-35 1,52-35-1,53 0 1,0-53 15,-106-18-31</inkml:trace>
  <inkml:trace contextRef="#ctx0" brushRef="#br0" timeOffset="101927.82">24289 3563 0,'0'0'0,"0"-18"0,-18-52 31,0 70-31,-34 0 15,-54 0 1,-18 17 0,54 36-1,52-35-15,18 53 16,35-1 0,89-17-1,17 0 1,-18 0 15,-105 0-31,-18-18 31,-35 0-31,-36-17 32,1 0-17,-19-54-15,-52 1 31,71 0-15,105 17 15,18 18-31</inkml:trace>
  <inkml:trace contextRef="#ctx0" brushRef="#br0" timeOffset="102480.93">24659 3563 0,'0'0'15,"18"-18"1,-18 36-16,-35 70 31,35 36-31,0-1 31,0-17-15,17-18 0,-17-52-1,18-36-15,-18-89 32,17-34-17,-17-36 1,18 36-1,35 52 1,-35 53-16,70-17 31,18 70-31,-1 54 32,1 16-17,-53 1-15,-53 35 31,-88-35-15,0-53 0,0-35-1,-1-18 1,19-18 0,-1-35-1,54 36-15</inkml:trace>
  <inkml:trace contextRef="#ctx0" brushRef="#br0" timeOffset="104340.95">20408 5327 0,'0'0'16,"-35"-18"0,17 18-1,-35-17-15,18-1 16,-71 18-16,18 53 31,35 0-31,53-18 31,35 0-15,54 18 0,16-17-1,-69-19-15,52 54 16,-35-18 0,-36 0-1,-17-18 1,-52-17-1,-37-18 1,-34-53 15,17 17-31,35 19 16,54 17 15,105 0-31</inkml:trace>
  <inkml:trace contextRef="#ctx0" brushRef="#br0" timeOffset="104557.97">20902 5856 0,'0'0'0,"18"0"62,17 0-62,-17-18 0,70 18 31,18-17-31,-89-1 16</inkml:trace>
  <inkml:trace contextRef="#ctx0" brushRef="#br0" timeOffset="104746.16">20814 5521 0,'-18'-18'32,"18"1"-32,36 17 0,87-18 15,18 18 1,-106 0-16</inkml:trace>
  <inkml:trace contextRef="#ctx0" brushRef="#br0" timeOffset="105831.07">21661 5874 0,'0'-18'31,"0"53"0,0-17-31,17 17 0,54 89 16,-54-89 0,54 124-1,-18-18-15,17 18 31,1-36-15,0-35 0,-54-70-16,-17 0 15,18-18 1,-1-71 0,19-17-1,-19-36 16,-17-17-15,-35-106 0,17 71-1,18 17-15,0 36 32,-35-1-17,18 18 1,17-17-1,0 52 1,17 36 0,1 35 15,-18 18 16,17-1-47,54 19 15,0-19 1,52 1 15,89-18-31,52-18 32,-211 18-32,229-17 15,18-1-15,35 18 31,89 0-15,17 0 0,0 0-1,-194 0 1,-53 0 0,-53-18-1,-88 1 1,-36 17-1,-52 17 48,-18-17-47,36 0-16</inkml:trace>
  <inkml:trace contextRef="#ctx0" brushRef="#br0" timeOffset="107880.13">23248 5574 0,'18'0'0,"-36"0"0,36-18 32,-36 18-17,-17 0 1,-36 18-16,-52 35 15,-36-18 1,-53 36 0,36-18-1,123-18 17,35-35-32,89 17 15,70-17 1,18 18-1,-18-18 1,-35 18 0,-71-18-1,-70 0 1,-71 17 0,0-17-1,18 53 1,-18 18-1,35 17 1,54-35 15,52-35-15,36 17 0,52 0-1,18-17-15,0-18 31,-105 0-31,70-18 16</inkml:trace>
  <inkml:trace contextRef="#ctx0" brushRef="#br0" timeOffset="108460.33">23865 5574 0,'0'0'0,"0"-18"0,-35 1 31,17 17-31,-17 0 16,18 0-16,-72 70 15,1 36 1,0 0 0,17 17-1,71-17 1,89-18 0,69-52-1</inkml:trace>
  <inkml:trace contextRef="#ctx0" brushRef="#br0" timeOffset="108929.92">23989 5909 0,'0'0'16,"0"-18"-16,0 1 16,18-1-1,34 18 1,19 35-1,-18 36 1,-18 35 0,-35-36-1,-35-52-15,-36 17 16,36-35 0,35-17-1,18-72 1,70 1-1,18 18 1,-53 17 15,-18 35-15,-17 18-16,-36 53 47,0 0-32,18-35-15,-17 87 16,17-16 0,0-36-1,53-36 1</inkml:trace>
  <inkml:trace contextRef="#ctx0" brushRef="#br0" timeOffset="109140.85">24642 6103 0,'0'0'16,"0"35"15,0-17-31,0 17 16,0-17-16,0 52 15,0 19 1,0-36-1,0-36 1</inkml:trace>
  <inkml:trace contextRef="#ctx0" brushRef="#br0" timeOffset="109310.73">24571 5803 0,'0'0'0,"0"-17"0,0-1 0,18 18 31</inkml:trace>
  <inkml:trace contextRef="#ctx0" brushRef="#br0" timeOffset="109560.01">24747 6156 0,'0'18'0,"0"-1"31,18 1-31,70 17 31,18-35-15,17 18-1,-34-18-15,-72-18 16</inkml:trace>
  <inkml:trace contextRef="#ctx0" brushRef="#br0" timeOffset="110080.24">25329 5927 0,'0'-18'0,"89"-17"16,-54 17-1,35 18-15,36 35 16,-53 36-1,-53-53 1,18 105-16,-89-35 31,1-17-15,17-54-16,18-17 31,70-70-31,71-18 31,-18-1-15,0 19 0,-35 17-1,-53 35 1,-18 36 15,-17 70-15,35 0 15,0 1-31,35-36 31,36-18-15,-1-35 0,-52 0-16,17-18 0</inkml:trace>
  <inkml:trace contextRef="#ctx0" brushRef="#br0" timeOffset="110297.48">25453 5662 0,'-18'-18'15,"36"36"-15,-53-36 0,17-17 16,53 0-1,106 35 1,36 18 15,-142-18-31,18 0 0</inkml:trace>
  <inkml:trace contextRef="#ctx0" brushRef="#br0" timeOffset="110560.72">26247 5644 0,'0'0'0,"17"0"16,1 0-16,17 18 15,18 17 1,18 71 0,-54 71-1,-17-19 1,-53-34 15,0-36-31,18-35 31,-18-53-31,36-18 16</inkml:trace>
  <inkml:trace contextRef="#ctx0" brushRef="#br0" timeOffset="110980.24">26617 5380 0,'0'0'0,"0"-18"0,88-17 15,0 35 1,-35 53-1,-35 17 17,-18-52-32,-35 53 15,17-18-15,-35-18 16,0 18 15,36-18-31,17 0 31,88-17-15,88-18 0,18 0-1,-70 0 1,-71 0 0,-89-18-1,-34 1 1</inkml:trace>
  <inkml:trace contextRef="#ctx0" brushRef="#br0" timeOffset="112763.9">23072 6668 0,'0'0'0,"-18"0"0,-17 0 32,17 17-17,53 1 1,18-18 0,106 0-1,88 17-15,159 1 31,123 0-15,-35 17 0,-89 0-1,-316-35-15,158 0 16,-124 0 0,-88-17-1,-35-1 1,-70 18 15</inkml:trace>
  <inkml:trace contextRef="#ctx0" brushRef="#br0" timeOffset="113730.56">23989 7091 0,'0'-18'0,"0"36"62,0-1-46,0 1-16,0 0 0,-18 88 15,18 17 17,18 18-17,0-88-15,-18-71 47,0-34-31,0-54-1,0 70-15,0-105 16,35 53 0,0 53-1,0 0 1,1 35 0,17 17-1,17 54 1,1 35-1,-1-1 1,-17-16 15,-18-36-31,18-36 32,0-52-17,0-36-15,-18-35 31,-17-17-15,-53 35 0,17 35-1,18 35 1,-35 54 0,35-1-1</inkml:trace>
  <inkml:trace contextRef="#ctx0" brushRef="#br0" timeOffset="113946.25">25065 7426 0,'0'-18'15,"-35"1"1,35-1-1,0 0-15,52 18 16,90-35 0,-19 35-1,-88 0 1,-17 0 0</inkml:trace>
  <inkml:trace contextRef="#ctx0" brushRef="#br0" timeOffset="114176.22">25718 7091 0,'0'0'0,"0"-18"15,-18 36 1,18 35 0,-18 53-1,18 52 1,0-34-1,-35-18 1,17-53 0,1-36-1</inkml:trace>
  <inkml:trace contextRef="#ctx0" brushRef="#br0" timeOffset="116931.15">20567 8908 0,'0'-18'31,"0"53"-16,0 36 1,-35 35 15,35 17-15,0 18 0,0-17-1,17-107 1,1 1-1,0-18 1,-18-88 0,17-36-1,-17-70 1,18 71 0,17 17-1,53 35 1,18 54-1,-18 52 1,-52 53 15,-19 0-31,-17-35 16,-53 0 15,-52-17-31,-1-1 31,70-35-31,-52 0 16,53 0 0,88 0-1</inkml:trace>
  <inkml:trace contextRef="#ctx0" brushRef="#br0" timeOffset="117282.36">21396 9084 0,'0'0'0,"0"-18"0,-35 1 16,-71 17 15,53 17-31,18 72 31,35-19-15,53 1 0,35-36-1,-35-35 1,17-53 0,-52-35-1,-18 17 1,-35 18-1,-71 36 1,53 17 15</inkml:trace>
  <inkml:trace contextRef="#ctx0" brushRef="#br0" timeOffset="117840.79">21802 9155 0,'0'-18'0,"0"36"16,17-54-16,-17 19 16,0 52-1,18 53 1,-18 18-1,18 17 1,17-34 15,-35-36-15,18-36-16,-18-52 31,0-18-31,-36-70 31,36-1-15,36 1 0,-36 87-16,70-34 15,18 34 1,0 36 0,-17 53-1,-36 18 16,-35-18-15,-17-18-16,-72-17 31,-16-18-31,16 0 32,37 0-17,52-18-15</inkml:trace>
  <inkml:trace contextRef="#ctx0" brushRef="#br0" timeOffset="118540.6">22454 9137 0,'0'0'0,"-17"0"47,17 18-31,-18-18-16,0 35 15,-17 18 1,17 0-16,36 17 16,53-34 15,17-36-16,-18-18 1,-17-35 0,-35 18-1,-18-1 1,-18 54 15,18 17-15,0 36 15,53-36-15,53-17-1,-35-36 1,-1-70 0,-35 0-1,-35-36 1,0 18-1,0 89-15,0-54 16,-17 54 0,-1 34-1,1 54 1,-1 35 0,18 0-1,53 17 1,-36-35 15,1-53-15,0-17-1</inkml:trace>
  <inkml:trace contextRef="#ctx0" brushRef="#br0" timeOffset="118996.09">23407 9331 0,'0'0'0,"0"-18"16,0-17 0,-53 17-1,18 18 1,-36 53 0,36 18-1,35-18 1,17 0-1,36-53 1,53-18 15,-53-35-31,-35 0 32,-1 0-17,-17 36 16,-17 52-15,-1 0 0,18 36-1,53-18 1,18-18 0,-1-35-1,-17-35 1,-35-1-16</inkml:trace>
  <inkml:trace contextRef="#ctx0" brushRef="#br0" timeOffset="119244.32">23830 9013 0,'18'-52'0,"-36"104"0,36-122 16,-18-1-16,17 36 31,-17 106 0,-17 70-15,-1 0 0,18-18-1,18-17 1,17-71-16,18 18 16,0-35-1,-35-18 1</inkml:trace>
  <inkml:trace contextRef="#ctx0" brushRef="#br0" timeOffset="119541.03">23795 9366 0,'-35'-53'15,"70"106"1,-88-159 0,176 71-1,19 18-15,-19 17 31,-88 0-31,53 0 16,-35 0 0,-17 17-1,-36 18 1,0 18 0,0 36-1,0-1 1,-18-35-1,0-36 1,1 1 15,-1-18-31</inkml:trace>
  <inkml:trace contextRef="#ctx0" brushRef="#br0" timeOffset="119709.99">24342 9084 0,'0'0'0,"17"-18"31</inkml:trace>
  <inkml:trace contextRef="#ctx0" brushRef="#br0" timeOffset="120440.99">24747 9260 0,'0'0'0,"18"0"0,-53 0 15,17-17-15,-35 17 31,0 35-15,-17 36 0,34 17-1,19 0 1,17-17 0,53-54-1,17-34 1,-17-54-1,-35-17 1,17-18 15,0 18-31,1 53 16,17 17 15,17 53-15,-17 53-1,-35 18 1,-1 0 0,1-53-1,-18-35-15,0-54 32,0 1-17,0-71 1,53 18-1,35 35 1,0 35 15,-52 18-31,34 36 0,1 34 16,-36 18 15,-17 1-31,-18-19 31,0-52-15,0-1 0,-18-17-1,-17 0 1,-36-52 0</inkml:trace>
  <inkml:trace contextRef="#ctx0" brushRef="#br0" timeOffset="122030.89">26917 9119 0,'0'-17'32,"0"-1"-17,-35 18 1,-1 0-16,-52 0 15,-35 18 1,105-18 0,-35 35-1,53 36 1,88-36-16,53 18 31,1-18-31,-54 18 31,-18 17-15,-70-17 0,-17-35-1,-54 0 1,-17-18 0,-36-18-1,19-17 1,69-1-1,36 1 1,71-18 0</inkml:trace>
  <inkml:trace contextRef="#ctx0" brushRef="#br0" timeOffset="122580.73">27464 9119 0,'0'0'16,"0"-17"-16,0 52 31,0-17-15,-18 35-16,18 52 16,0 1-1,0-18 1,18-35-1,-18-35 1,0-36 15,0-52-31,0-54 16,17 18 15,36 18-31,18 35 31,17 18-15,-53 35-16,71 18 16,0 52-1,-53 36 1,-35 0 0,-18-18-1,-89-17 1,1-36-1,-35-35 1,-1-18 15,18-17-31,36 17 16,52-17 0</inkml:trace>
  <inkml:trace contextRef="#ctx0" brushRef="#br0" timeOffset="125530.28">21766 11148 0,'18'0'15,"-36"0"-15,54 0 0,-19 0 16,1 0 0,0-18-1,-1 0-15,1 18 16,-53 0 15,-1 0-15,-17 0-1,-88 0 1,0 53 0,-35-35-1,17 35 1,124-53-16,-89 71 16,36-19-1,18 19 1,52-36-1,18 18 1,106-18 15,17-35-31,36 0 16,17-17 15,-52-18-31,-54-1 31,-70-17-15,-17 18 0,-89 0-1,-18 17 1,-17 53 0,18 18-1,17 0 1,71-17-1,88-19 1,0-17 0</inkml:trace>
  <inkml:trace contextRef="#ctx0" brushRef="#br0" timeOffset="126081.2">22454 11483 0,'0'0'0,"-35"0"31,70 0-16,-17 0 1,35 0-16,70 0 31,36 0-31,-18 0 16,-88-35 0</inkml:trace>
  <inkml:trace contextRef="#ctx0" brushRef="#br0" timeOffset="126276.02">22737 11095 0,'-18'0'0,"36"0"0,-36-18 16,53 18-1,71 0 1,53 0-1,-53 0 1,-89-17 0</inkml:trace>
  <inkml:trace contextRef="#ctx0" brushRef="#br0" timeOffset="128062.93">23883 11324 0,'0'-17'16,"0"34"47,18 18-63,-18-17 0,35 0 0,0 17 15,71 88 1,0 1-1,17 17 1,-34-35 15,-36-71-31,-36-35 16,1 0 15,-1-53-15,1-17-1,0 52-15,-18-105 16,-36-19 0,-16-34-1,-1 17 1,35-17 0,0 17-1,1 0 1,-19 54 15,1 34-15,17 36-1,18 17 1,0 1 0,0-1 15,18 18-16,-18-18 1,35 1 0,-17-1-1,0 18 17,-1 0-17,1 18-15,70-1 16,53 1-1,36 17 1,17-17 15,-124-1-31,195 1 0,52-18 16,54 0 15,17 0-15,53 0-1,123 0 1,-140 35 0,-54-17-1,-70-18 1,-53-35 0,-71 17-1,-105 0 1,-89 18 46,0 0-46</inkml:trace>
  <inkml:trace contextRef="#ctx0" brushRef="#br0" timeOffset="130040.57">25312 10866 0,'17'0'0,"19"-18"16,-19 18-1,1 0-15,0-18 16,-1 1 0,-52 17-1,-88 17 16,-36 36-15,18 0 0,35 0-1,53 0 1,53-35-16,0-1 16,70 18-1,54-35 1,-1 18-1,1-18 17,-36 0-17,-194 18 1,-35 17 0,18-17-1,34 17 16,-34 36-15,35-36 0,70 0-1,18-17 1,53-1 0,71 1-1,-1-18 1,-70 0-16,106 0 15,-36-18 1,-52 1 15,-54-1-31</inkml:trace>
  <inkml:trace contextRef="#ctx0" brushRef="#br0" timeOffset="131580.81">26194 10742 0,'0'0'0,"-18"0"0,-52 0 32,52 0-32,-35 71 15,-53 34 1,36 19 15,34-18-15,36 0-1,89-36-15,34-17 32,0-35-32</inkml:trace>
  <inkml:trace contextRef="#ctx0" brushRef="#br0" timeOffset="132061.29">26335 11201 0,'0'0'0,"0"-18"0,53-35 16,-36 35-16,54 1 16,-18 52-1,17 53 1,-52 1-1,-18-19 1,-53 1 15,-17-54-31,17-17 16,35-53 15,36-17-31,88-1 31,35 1-15,-36 17 0,-69 17-1,-19 36 1,-17 18 15,-17 53-15,-1-1-1,18 18 1,0-17 15,18-36-15,35-35-16</inkml:trace>
  <inkml:trace contextRef="#ctx0" brushRef="#br0" timeOffset="132290.31">27164 11359 0,'0'0'0,"0"18"47,0 0-47,-18 52 15,18 1 1,0-1-1,18-34 1,-18-19 15</inkml:trace>
  <inkml:trace contextRef="#ctx0" brushRef="#br0" timeOffset="132479.87">27217 11042 0,'0'0'0,"0"-35"15,0 17-15,17 0 16,-17 1 0,18 17-1,17 17-15</inkml:trace>
  <inkml:trace contextRef="#ctx0" brushRef="#br0" timeOffset="132724.31">27746 11465 0,'-18'18'0,"36"-36"15,-53 36-15,17-18 16,0 0 0,54 0-1,87 0 1,71-18 0,-88 1-1</inkml:trace>
  <inkml:trace contextRef="#ctx0" brushRef="#br0" timeOffset="134810.1">28487 11271 0,'0'0'0,"0"-35"31,17 17-31,19 1 16,52-1 0,18 18-1,-36 0 1,-52 71 0,-18-1-1,-53 18 1,35-70-1,-35 53-15,1-36 16,16-18 15,54-34-15,52-54 15,36-17-31,-18 35 31,-17 18-15,-36 17 0,-35 1-1,0 52 1,-17-17 0,-19 70-1,19-18 1,17 1-1,53-18 1,0-36 15,-36-17-31,36 0 0,-18-70 16</inkml:trace>
  <inkml:trace contextRef="#ctx0" brushRef="#br0" timeOffset="135060.81">28610 10936 0,'0'0'0,"-17"0"0,17-35 16,35 0-1,35 17 1,54 18 0,17 18-1,-70-18 1</inkml:trace>
  <inkml:trace contextRef="#ctx0" brushRef="#br0" timeOffset="135360.15">29298 10813 0,'53'0'16,"-35"0"-16,35 35 16,35 71-1,-35 35 1,-36 35-1,-17-35 1,0-105-16,-52 87 31,-1-52-31,0-36 32,-18-35-17,36-35-15,17 17 16</inkml:trace>
  <inkml:trace contextRef="#ctx0" brushRef="#br0" timeOffset="135840.91">29722 10478 0,'0'-18'0,"0"36"0,17-54 0,54 1 31,35 17-31,-18 18 16,-35 53 15,-36-53-31,-52 71 16,-18-1-1,-17 1 1,17-18 0,17-36-1,19 1 1,34-18 0,124 0-1,18 18 1,-35-18-1,-18 0 1,-124 0 47,-53 0-48,54-18-15</inkml:trace>
  <inkml:trace contextRef="#ctx0" brushRef="#br0" timeOffset="137500.49">26035 11871 0,'0'0'0,"-18"0"31,1 0-31,52 0 47,-17 0-31,35 0-1,-18 0-15,176 0 0,54 18 16,70-1 15,36 1-15,87 0-1,142 17 1,-194 18 0,-142-18-1,-140-35 1,-71 0 0,-89 0 30,19 0-30</inkml:trace>
  <inkml:trace contextRef="#ctx0" brushRef="#br0" timeOffset="138710.66">27146 12277 0,'0'0'0,"0"-18"0,0 0 16,0 36 62,0 17-78,0 1 15,-35-19-15,35 107 16,-18-1 0,-17 1-1,35-36 1,0-71-16,-18 19 16,54-54 30,-19-17-46,1-18 16,35-35 15,-53 52-31,18-87 0,-1-1 16,-17 36 15,18 35-15,-18 36-1,53 105 17,17 0-17,1 36 1,-1-1 0,-17-17-1,18-18 1,-54-70-16,36 17 15,-17-35 1,17-18 15,17-35-31,1-70 16,17-53 15,-35 17-31,-18 71 31,-35 35-15,0 70 47,-18-17-63,18 36 15</inkml:trace>
  <inkml:trace contextRef="#ctx0" brushRef="#br0" timeOffset="-195425.75">4939 13705 0,'-18'-17'31,"18"-1"0,0 36 63,0 17-78,0-17-16,18 17 0,-18 53 15,35 36 1,-17-1 0,-18-88-16,17 54 15,-17-54 1,0 53 0,0 0-16,0-35 15,0-35 16,0-53-31,0-71 32,0-18-17,0 1 1,0-1 0,36 1-1,-1 17 1,-17 18-1,-18 70 1,0 71 15,53 35-15,35 18 0,-18 0-1,-52-71-15,70 89 31,-17-18-15,17-36 0,-18-35-1,-34-35 1,-1-35 0,-17-124-1,-18 1 1,-18-1-1,0 18 1,-17 35 0,17 35-1,18 54 1,36 52 0</inkml:trace>
  <inkml:trace contextRef="#ctx0" brushRef="#br0" timeOffset="-195025.13">6491 14358 0,'-18'0'0,"1"0"15,-1 0 1,36 0 0,17 0-1,53 0 1,36 0 0,-107 0-16,72-35 15</inkml:trace>
  <inkml:trace contextRef="#ctx0" brushRef="#br0" timeOffset="-194855.85">6350 14058 0,'-18'0'16,"36"0"-16,-36-17 0,18-1 0,36-17 15,122-1 16,54 1-31,-88 17 16</inkml:trace>
  <inkml:trace contextRef="#ctx0" brushRef="#br0" timeOffset="-194136.67">7832 14111 0,'0'0'0,"-18"0"15,18 35 17,0 18-32,18 36 15,-1-1 16,19-18-31,-19-34 16,1-36 0,-18-89 15,18-16-15,17 16-1,18-17 1,17 36-1,-52 70-15,35-18 16,-36 54 0,1 16-1,17 37 1,-17-1 15,0-18-31,-1-34 16</inkml:trace>
  <inkml:trace contextRef="#ctx0" brushRef="#br0" timeOffset="-193685.98">8661 14129 0,'0'0'0,"0"-18"0,0 0 16,-18 1-1,0 17 1,1 70 0,-1 19-1,36-1 1,35-35 0,0-36-1,0-17 16,17-53-31,-52-35 16,-18 71 0,0-36-1,0 17 1,0 19 0,0 52 15,0 0-16,0-17-15,35 53 16,18-19 0,0-16-1</inkml:trace>
  <inkml:trace contextRef="#ctx0" brushRef="#br0" timeOffset="-193125.93">9190 14199 0,'0'0'0,"-18"0"15,18 18 1,0 35 0,0-35-16,18 52 15,0 1 1,-1-36-1,1-53 17,-1-52-17,-17 52 1,53-35-16,0 18 16,-17 35-1,16 35 16,-16 36-15,-19-36 0,1 0-1,-18-88 17,0-35-17,18 18 1,35 34-1,17 19 1,-35 17 0,18 53-1,-35 17 1,17-17 0,-35-35-1,18 17-15,-18-17 31</inkml:trace>
  <inkml:trace contextRef="#ctx0" brushRef="#br0" timeOffset="-192656.63">10001 14005 0,'0'0'0,"0"-17"0,18-19 15,-18 19 1,0 70 15,0-36-31,53 107 16,-36-18 15,1 17-31,0-52 16,-18-36-1,17-35 16,-17-53-15,36-35 0,-36 70-16,53-17 15,17 0 1,18 35 0,-17 53-1,-18-1 1,-36 19-1,-17-18 1,-35-18 0,-88 0-1,17-35 1,0 0 0,71-35-1</inkml:trace>
  <inkml:trace contextRef="#ctx0" brushRef="#br0" timeOffset="-192336.49">10566 14393 0,'17'0'0,"36"-17"16,-35 17-16,52-36 15,1 1 1,-36-18-1,-17 18 1,-53 0 0,-71 35-1,35 70 1,18-17 0,18 18-1,35-1 16,71 1-15,34-54 0,-69-17-16</inkml:trace>
  <inkml:trace contextRef="#ctx0" brushRef="#br0" timeOffset="-192055.89">10971 14358 0,'0'0'16,"18"0"-16,0 0 15,35 0 1,-18 18 0,0 88-1,-35-18 1,-18-18 15,-34-52-31,34-18 31,18-71-31,35-34 32,71 16-17,18 19 1,-19 17 0</inkml:trace>
  <inkml:trace contextRef="#ctx0" brushRef="#br0" timeOffset="-191436.88">12382 14305 0,'0'-17'31,"0"-1"-31,-17 18 16,-18 0-1,-18 35 1,35 36 0,53 35-1,89-36 1,17-35 0,-123-35-16,105-17 15,-52-71 1,-71-1-1,-124 19 1,-35 17 0,18 53 15,124 0-31</inkml:trace>
  <inkml:trace contextRef="#ctx0" brushRef="#br0" timeOffset="-191068.47">12982 14023 0,'0'0'0,"18"-35"0,0 17 15,-1-17-15,36-89 16,-53 18 0,-53 18-1,-35 53 1,53 35-1,-1 123 1,19-17 0,17 35-1,35 0 17,-35 1-32,0-19 31,0 1-16,35-54 1,1-35 0,-19-17-1</inkml:trace>
  <inkml:trace contextRef="#ctx0" brushRef="#br0" timeOffset="-190936.91">12806 14499 0,'0'0'15,"0"-17"-15,35-54 16,36 18 0,105 18 15,-70 0-31</inkml:trace>
  <inkml:trace contextRef="#ctx0" brushRef="#br0" timeOffset="-190317.28">14182 14270 0,'17'0'0,"-34"0"15,34-18-15,-17-17 16,-53 35 0,0 0-1,18 71 1,18-1-1,52 18 1,88 0 0,1-52-1,-89-36-15,106-18 16,-53-70 0,-70-18-1,-124 18 16,-53 35-15,36 35 0,70 18-1,88 0 1</inkml:trace>
  <inkml:trace contextRef="#ctx0" brushRef="#br0" timeOffset="-189836.77">14711 13847 0,'0'0'0,"0"-18"15,-18 18-15,18 35 16,-17 89 15,17-89-31,0 88 0,35-87 16,-18 122-1,19-34-15,-1-54 32,-35-52-17,18-36 1,17-87 0,-17 69-16,52-34 15,18 35 1,18 17-1,-35 36 1,-36 34 0,-17-16-1,-18-19 1,-36 36 0,-52-17-16,18-1 15,-36-35 1,18 0 15,52-35-15,36-36-16</inkml:trace>
  <inkml:trace contextRef="#ctx0" brushRef="#br0" timeOffset="-189520.91">15416 14182 0,'0'0'0,"18"-18"15,-53 0 1,-18 54 0,18 17-1,35 17 1,52-17 15,19 0-31,-18 18 31,-35-36-31,-18 0 32,-18 0-17,-70-35 1,0 0 0,35-53-1,53 1 1</inkml:trace>
  <inkml:trace contextRef="#ctx0" brushRef="#br0" timeOffset="-189206.76">15716 14393 0,'0'0'0,"36"0"0,34-35 16,1 0-1,-18-18 16,-18 0-15,-35 18 0,-53 17-1,-35 53 1,0 18 0,17 18-1,18 17 1,53-17-1,88-19 1,36-52 0</inkml:trace>
  <inkml:trace contextRef="#ctx0" brushRef="#br0" timeOffset="-188886.95">16069 14323 0,'18'-18'15,"-36"36"-15,71-71 0,0 53 16,0 18 15,35 34-15,-35 37 0,-35-72-16,-1 71 15,-52-17 1,-36-36-1,36-35 1,17-53 0,18-52-1,53-19 1,53 54 0,-35-1-1</inkml:trace>
  <inkml:trace contextRef="#ctx0" brushRef="#br0" timeOffset="-187525.99">16633 14288 0,'0'0'0,"-17"0"31,17 17-15,0 18 0,53 36-16,17 52 15,-52-87 1,53 70-1,-36-71-15,-18-18 32,-17-34-17,0-71-15,18-18 32,0-18-17,-1 54 1,36 35-1,35 35 1,-17 17 0,17 1-1,0-1 1,-35-17 0,-17 0-1,-89 0 16,-36 0 1,72 36-32,-36 34 15,18 1 1,17-18 0,53-36-1,36-52 1,17-35-1,-35 17 1,-53 35 0,-18 36 15,18-1-15,36 36-1,16-18 16,37-35-15,-1-17 0,-18-54-1,-34-17-15,-19-53 32,-17 88-32,0-123 15,0-1 1,0 71-1,18 71 1,-18 123 15,-18 36 1,18-89-32,0 124 15,18-18-15,0 0 31,17-35-15,0-36 0,-17-52-1,-18-36 1,-53-34 0,0-37-1,0 19 1,35-1-1,71-17 1,53 53 0,0 35-1,-35 0 1,-18 17 0,-1 36 15,-34 0-16,0 0-15,-18 18 32,-18 17-17,18-35 1,-18-18 0,-17-35-1,35-35-15</inkml:trace>
  <inkml:trace contextRef="#ctx0" brushRef="#br0" timeOffset="-187370.08">18027 14076 0,'0'0'0,"0"-35"15,18 35-15,-18-18 16,17 18-1,1 0-15</inkml:trace>
  <inkml:trace contextRef="#ctx0" brushRef="#br0" timeOffset="-186676.01">18415 14235 0,'0'-18'16,"-18"18"15,1 0-31,-36 35 16,35 71 0,18-18-1,35 0 16,1-70-31,17 17 16,-18-17 0,0-89-1,-17-17 1,-18 0 0,0 18-1,17 17 1,72 17-1,-1 36 1,-18 53 0,-34 18-1,-19 17 1,-17-17 0,-35-19-1,17-34 16,18-36-31,53-52 32,36-36-17,-1 71 1,-35 0 0,-18 35-1,-17 17 1,-1 18-1,1 54 1,-18-36 0,17-36 15,36-17-31,0-17 16</inkml:trace>
  <inkml:trace contextRef="#ctx0" brushRef="#br0" timeOffset="-186352.52">19526 14305 0,'0'-17'15,"0"34"-15,0-105 0,-53 53 32,18 17-17,35 36 1,-18 70 0,18-70-16,36 70 15,-1 0 1,18 0-1,0 0 1,-36-52 0,-17-19-1,-52 1 1,-37-18 0,-16-18-1,-1-35 16,70-17-31,36 34 16</inkml:trace>
  <inkml:trace contextRef="#ctx0" brushRef="#br0" timeOffset="-186226.16">19914 14358 0,'0'0'0,"18"0"16</inkml:trace>
  <inkml:trace contextRef="#ctx0" brushRef="#br0" timeOffset="-174622.51">1834 1905 0,'-17'0'16,"17"-18"62,17 1-78,-17-1 16,18 18-16,53-70 15,-1 17 1,1-18-1,-1 18 1,-52 36-16,0-1 16,-36 36 15,-35 52-15,-35 18-1,-36-17 16,89-54-31,-88 54 0,52-18 32,53-53-17,18-18 1,53-52 0,-53-18-1,53-54 1,-35 19-1,-18 52 1,0 54 0,0 70 15,0-36-15,53 89-16,35-18 15,-35 18 16,0-53-15,-36-18 0,1-35-1,-18-53 1,0-52 0,0 16-1,-35 19 1,0 52-1,17 18 1,-35 124 0,0-1-1,0-17 1,36-18 0,17-53-1,0-17 16,17-18-31</inkml:trace>
  <inkml:trace contextRef="#ctx0" brushRef="#br0" timeOffset="-173875.91">2469 1482 0,'-17'0'16,"-1"35"0,18-17-16,0 17 15,0-17 17,35-18-17,18-71-15,-35 0 16,-18 1-1,-35 35 1,-53-1 15,52 36-31,-70 0 16,18 18 0,53 0-1,17-18 1,71-18 15,-35 0-31,88-52 16,-36 17-1,-34 35 1,-36 36 0,-18 70-1,-17 0 16,17 18-31,-17-35 32,17-36-17,18-70 17,53-71-17,-35 70-15,35-87 16,-36 35-1,-17 70 1,-17 53 0,-1 54-1,-17 16 1,35 1 0,0-35 15,0-18-16,35-53-15</inkml:trace>
  <inkml:trace contextRef="#ctx0" brushRef="#br0" timeOffset="-173153.48">2752 1217 0,'0'-18'31,"35"-17"-31,-17 18 16,-1 17-16,54-53 15,-18 17 1,-18 1 15,-17 0-15,-18 17-16,0 0 15,-71 18-15,-52 36 32,-1-1-17,36 0 1,53-17 0,35 0-1,17-54 1,19 1-1,-1-18 1,0-17 0,0 17-1,-35 35 1,18 18 0,-18 18-1,18 70 16,-1 18-31,-17-36 32,18-34-17,0-36 1,-1-53 0,-17-36-1,18 36 1,-53 106 15,-18 53-15,53 0-1,0-53 1,0-18 0</inkml:trace>
  <inkml:trace contextRef="#ctx0" brushRef="#br0" timeOffset="-172333.64">1252 988 0,'0'17'0,"0"-34"16,0 52-16,18-35 16,17 0-1,-17-35 16,0-1-31,-18-16 32,0 34-32,0-53 15,-18-17 1,-17 35 0,-1 36-1,-17 52 1,-35 88-1,18-17 1,70-71-16,-18 18 16,18-35-1,53-36 32,-53 1-47,71-36 0,-36 18 0,71-36 31,-18 0-15,-71 36 0,-52 35-1,-53 106 1,0 0 0,53-36-1,35-52-15,0 0 16,52-89 15,37-17-15,16 0-1,-34 35 1,-53 53 0,-71 70-1,-35 19 16,52-37-15,19 19 0,-1-36-1,18-17-15</inkml:trace>
  <inkml:trace contextRef="#ctx0" brushRef="#br0" timeOffset="-171486.41">1058 1852 0,'0'18'0,"0"-36"32,18 18-17,0-35-15,-18 17 0,35-35 16,-35-17 15,-71 34-15,-17 36-1,0 18-15,70-18 32,71-53-17,71-17 1,-1 17 0,-52 17-1,-54 72 1,-34 34-1,-71 89 1,35-53 0,0-36-1,17-52 1,19-18 0,17-53-1,53-88 16,17 18-31,-17 34 32,-53 72-17,0 105 1,-17 35 0,17-34-1,17-1 1,18-53-1</inkml:trace>
  <inkml:trace contextRef="#ctx0" brushRef="#br0" timeOffset="-164225.33">24148 4445 0,'17'0'16,"-34"0"77,34 0-46,1 0-31,0 0-16,52 0 15,89 0-15,17 0 16,-35 0 15,-123 0-31,0 0 16,-36 0 62,18-18-62</inkml:trace>
  <inkml:trace contextRef="#ctx0" brushRef="#br0" timeOffset="-162116.04">7479 4674 0,'0'-17'31,"0"-1"-16,18 18 204,-1 0-203,-17-18-16,35 18 0,36-17 15,35 17 1,-71 0-16,36 0 16,-18 0-1,-36 0 1,1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10:38:10.914"/>
    </inkml:context>
    <inkml:brush xml:id="br0">
      <inkml:brushProperty name="width" value="0.05292" units="cm"/>
      <inkml:brushProperty name="height" value="0.05292" units="cm"/>
      <inkml:brushProperty name="color" value="#FF0000"/>
    </inkml:brush>
  </inkml:definitions>
  <inkml:trace contextRef="#ctx0" brushRef="#br0">13159 3281 0,'-18'0'0,"0"0"32,36 0 77,17 0-109,1 0 0,-1 0 16,18 0-16,194-18 15,-177 18-15,160-53 16,-142 53-16,229-53 15,-17 36 1,-106 17 0,-123 0 15,-89 0 0,0 0-15,1 0-1,17-18 1,-18 18 0,0 0-1,-17 35 1,18-35-16,-1 36 0</inkml:trace>
  <inkml:trace contextRef="#ctx0" brushRef="#br0" timeOffset="3004.24">6791 4586 0,'0'0'0,"-18"0"0,1-18 31,17 1-15,35 17 15,36-18-15,228-35-1,266-17 1,352-1 0</inkml:trace>
  <inkml:trace contextRef="#ctx0" brushRef="#br0" timeOffset="23949.67">7973 7020 0,'0'-17'0,"17"17"109,1-18-109,17 18 16,-17-18-16,53-17 15,52 0 1,-88 35-16,89-35 15,-1 17 1,-52 18 0,-54 0-1,-17 18 17,0-1 30,-17-17-62,-1 18 0</inkml:trace>
  <inkml:trace contextRef="#ctx0" brushRef="#br0" timeOffset="32221.83">5486 9278 0,'-18'0'79,"36"0"-33,-18-18-46,17 18 0,1-17 16,105-36 0,89-71-16,-159 89 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11:11:52.316"/>
    </inkml:context>
    <inkml:brush xml:id="br0">
      <inkml:brushProperty name="width" value="0.05292" units="cm"/>
      <inkml:brushProperty name="height" value="0.05292" units="cm"/>
      <inkml:brushProperty name="color" value="#FF0000"/>
    </inkml:brush>
  </inkml:definitions>
  <inkml:trace contextRef="#ctx0" brushRef="#br0">11977 6526 0,'0'0'15,"-18"0"1,18-17 0,0-1 15,18 18-15,35-53-1,-36 18-15,124-106 16,-17 0-1,-18 17 1,-71 89 0,-70 123 15,-1-53-31,-34 89 16,35-36-1,17-70 1,71-106 15,53-18 0,-89 70-31,36-17 16,-53 71 15,-17-18-15,-1 18-16,53-36 31,-17-17-15,-18 17-16,88-52 15,-53 34 1,-35 54 15,-52 70-15,52-70-16,0-1 31,0-34-15,35-36 15,18 0-31,-36 35 16,1 18 93,0 0-93,-36 36 249,18-19-249,-53 1-16</inkml:trace>
  <inkml:trace contextRef="#ctx0" brushRef="#br0" timeOffset="1941.5">4621 12153 0,'0'0'15,"-35"0"1,35-17 0,0-1 15,0 0-31,18 1 16,-1-36-1,19-35 1,-1-1-1,-17 19 1,-18 35 0,0 52 15,-18 54-15,0 52-1,18-88-15,-17 71 16,-36 18 15,17-71-31,1-36 16,0-52 15,0-36-31,-1-70 31,19 36-15,17 52-1,0 17 1,0 19 0,53 52-1,52 71 1,-34 17 0,-36-52-1,-17-54 1,-18-34 15,0-124-31,-18 17 31,1 18-15,-19 89-16,36 70 47,18 17-47,17-34 15,1 34 1,16 18 0,-16-52-1</inkml:trace>
  <inkml:trace contextRef="#ctx0" brushRef="#br0" timeOffset="2457.77">5045 11871 0,'0'0'16,"-36"0"-16,19 0 0,-1 0 0,-17 0 16,-53 0-1,52-18 1,36-35-1,0 1 1,18-1 0,17 17-1,36 72 1,-71 52 0,0 18-1,0-53 1,0-36 15,0-70 0,0 36-31,0-72 16,0 1-16,-18 71 31,18 70 0,18 35-15,-18-53-16,35 18 16,18 0-1,-35-36-15</inkml:trace>
  <inkml:trace contextRef="#ctx0" brushRef="#br0" timeOffset="2907.79">5203 11748 0,'-35'0'0,"35"17"0,-17-17 0,-72 18 31,36-18-15,36-18-16,17-52 31,0-1-15,17 53-1,-17 1 1,36 87 0,-36 1-1,0-36 16,17-88 1,-17 0-32,0 36 15,0-19 1,36 36 15,-1 36-15,18 17-1,-36-18 1</inkml:trace>
  <inkml:trace contextRef="#ctx0" brushRef="#br0" timeOffset="3377.49">4251 11748 0,'-18'0'16,"1"-89"15,17 72-31,17-36 16,1 0-1,-18 35 1,0 36 0,0 17-1,0-17-15,0 35 16,35-36 0,1-52-1,-1-36 1,0 19 15,-35 34-15,0 36-1,0 70 1,35-18 0,1-70-1</inkml:trace>
  <inkml:trace contextRef="#ctx0" brushRef="#br0" timeOffset="3478.9">4463 11624 0,'0'18'32,"17"35"-17,1-18 1,0 0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11:12:08.193"/>
    </inkml:context>
    <inkml:brush xml:id="br0">
      <inkml:brushProperty name="width" value="0.05292" units="cm"/>
      <inkml:brushProperty name="height" value="0.05292" units="cm"/>
      <inkml:brushProperty name="color" value="#FF0000"/>
    </inkml:brush>
  </inkml:definitions>
  <inkml:trace contextRef="#ctx0" brushRef="#br0">1870 1129 0,'0'18'141,"0"-1"-141,0 18 16,0-17-1,0 0-15,17 35 16,-17-36-16,18 71 0,-18 1 31,18 17-15,-18-18-1,0-18 1,0 1 0,0-36-1,0-17 1,0-36 31,17 0-47,19 18 0,-1-35 31,18-18-31,0 18 31</inkml:trace>
  <inkml:trace contextRef="#ctx0" brushRef="#br0" timeOffset="230.14">1958 1676 0,'0'0'0,"-18"0"0,18-18 0,-17 0 31,52-17-31,53-18 16,0 18 15,18 0-31</inkml:trace>
  <inkml:trace contextRef="#ctx0" brushRef="#br0" timeOffset="432.37">1817 1235 0,'-18'-18'0,"36"36"0,-36-54 15,18 19-15,35-54 16,36 1 15,70 34-31,-106 36 16</inkml:trace>
  <inkml:trace contextRef="#ctx0" brushRef="#br0" timeOffset="699.94">2434 1429 0,'35'0'32,"1"-18"-17,17 18-15,88 0 16,0 18 15,-106-1-31,89 36 0,-54 0 31,-52 0-31</inkml:trace>
  <inkml:trace contextRef="#ctx0" brushRef="#br0" timeOffset="959.71">2999 1129 0,'-36'0'16,"72"0"-16,-89 0 0,35 0 0,-17 35 16,17 0-16,-88 71 15,36 0 1,-1 0 15,36-18-31,17 0 31,18-35-15,36-35-16</inkml:trace>
  <inkml:trace contextRef="#ctx0" brushRef="#br0" timeOffset="1415.66">3228 1217 0,'0'0'0,"-18"0"16,-17 0-16,-18 35 15,-17 71 1,17 18 15,53-36-31,35-53 16,18-35 15,17-35-31,1-53 31,-36-36-15,-17 36-16,-18 35 31,-53 35-15,53 1-1,-18 17 1,1 88 0,17-17-1,35-1 1,0-17 15,0 0-31</inkml:trace>
  <inkml:trace contextRef="#ctx0" brushRef="#br0" timeOffset="2159.98">3492 1252 0,'-17'0'0,"34"0"0,-52 18 0,18-18 16,-1 0-1,18 18 1,0 35 0,18 35-1,-18-18 1,0 1-1,0-36 1,0-70 15,17 17-15,-17 1-16,18-54 31,17 53-15,-17 18-1,17 36 1,-17 17 0,-1-36-1,-17 1 1,-17-18 31,-1 0-32,18-18 1,0 1 0,0-1-1,0 0 1,-18-17-16,54-36 31,-1 19-15,0-1-1,18 35 1,0 18 0,-35 0-16,35 18 15,0-1 1,-36 54 0,1-18-1,-18-18 1,0 36 15,17-54-31</inkml:trace>
  <inkml:trace contextRef="#ctx0" brushRef="#br0" timeOffset="2711.17">4198 1305 0,'0'-17'15,"-35"17"17,17 0-32,18 17 15,0 89 1,0-71-16,0 71 16,18 0-1,17-18 1,0-35-1,1-35 1,-72-53 31,1 17-47,-35-70 0,17-36 31,35 1-15,53-1-1,71 18 1,0 54 0,-36 34-1,-17 71 1,-35 53 0,-18-18-1,-53-18 1,-17-17 15,-1-35-31,0 0 31,19-18-15,34-36-16</inkml:trace>
  <inkml:trace contextRef="#ctx0" brushRef="#br0" timeOffset="2950.79">4480 847 0,'0'0'16,"18"17"15,-18 19-15,18-36-16,-18 52 0,35 37 15,18 69 1,0 19 0,-36-142-16</inkml:trace>
  <inkml:trace contextRef="#ctx0" brushRef="#br0" timeOffset="3268.29">4939 1341 0,'0'-18'0,"0"36"0,18-71 15,52-53 1,54-18 0,-72 54-1,1 17 1,-53 35 0,-35 18-1,-53 53 1,-71 71 15,36 34-31,87-34 31,36-54-15,71-34 0,105-36-1,107-36 1,-125-17-1</inkml:trace>
  <inkml:trace contextRef="#ctx0" brushRef="#br0" timeOffset="3683.71">2487 2452 0,'-18'0'0,"36"0"0,0 0 32,140-88-17,160-18 1,158-35 0,71 35-1,-406 88 1,159-52-16,-53 34 31,-124 19-31</inkml:trace>
  <inkml:trace contextRef="#ctx0" brushRef="#br0" timeOffset="3952.41">2522 2681 0,'0'0'0,"0"18"0,36-18 0,158-53 15,123-88 1,124-18-1,18 18 1,-106 53 15,-89-1-15</inkml:trace>
  <inkml:trace contextRef="#ctx0" brushRef="#br0" timeOffset="4460.02">5980 741 0,'0'-18'0,"0"53"47,0-17-47,35 0 15,-18 35-15,1 52 16,0-34-1,-18 0 1,0-18 0,17-18 15</inkml:trace>
  <inkml:trace contextRef="#ctx0" brushRef="#br0" timeOffset="5032.96">6315 547 0,'0'0'0,"0"17"32,0 19-32,53 34 31,0 1-15,-1-1-1,37-17 1,-72-35-16,54 17 0,-36 0 31,-17-17-15,-1-18-1,-17 35 63,-35-35-78,35 36 0,-70 70 16,-89 105 0,-18 19 15,142-178-31,-106 125 0,53-71 31,53-71-15</inkml:trace>
  <inkml:trace contextRef="#ctx0" brushRef="#br0" timeOffset="10960.07">8484 776 0,'0'18'16,"0"-36"-16,0 53 0,-17-17 0,-1 70 31,18 18-31,0-18 31,0-70-31,18 52 16,-18-52-1,0-53 1,0-53 0,0-18-1,0 18 1,53-36 15,-1 89-31,-16 35 31,-1 35-15,18 36 0,-35-18-1,-18-18 1,17-35 15,-17-53-15,36-18-1,-19 54-15,18-19 16,18-34 0,-35 70-1,0 0 1,17 35 15,18 36-31,-18-18 31,0 0-15,-17-1-16</inkml:trace>
  <inkml:trace contextRef="#ctx0" brushRef="#br0" timeOffset="11300.1">9454 794 0,'0'0'0,"0"-18"0,-35 18 16,35 35 0,0-17-1,18 53 1,-18-54-1,53 18 1,-18-17-16,0-18 16,18-53 15,-35-53-31,-18 53 31,-18 1-15,-17 52-16,0 0 31</inkml:trace>
  <inkml:trace contextRef="#ctx0" brushRef="#br0" timeOffset="11510.14">9842 547 0,'0'-18'0,"-17"18"31,17 35-15,0 18-1,0-35-15,0 70 16,0 0-16,0-17 31,0-1-15,17-34-1</inkml:trace>
  <inkml:trace contextRef="#ctx0" brushRef="#br0" timeOffset="11749.98">10266 459 0,'0'0'0,"-53"-36"15,53 54 1,0 70 15,0 18-15,53 0-16,-18 17 31,18-35-31</inkml:trace>
  <inkml:trace contextRef="#ctx0" brushRef="#br0" timeOffset="12030.84">10336 917 0,'0'0'15,"-17"-35"-15,17-18 16,106-35 0,-18 53-1,-18 17 1,-17 18 15,-35 0-31,0 35 31,17 18-15,-18 0-16,-17 0 31,-17 0-15,-1-18-1,18-17-15</inkml:trace>
  <inkml:trace contextRef="#ctx0" brushRef="#br0" timeOffset="12200.01">10689 582 0,'0'-18'15,"0"36"-15,-17-53 16,17 17-16,0 1 0,0-1 31,17 53-31</inkml:trace>
  <inkml:trace contextRef="#ctx0" brushRef="#br0" timeOffset="12709.66">11024 706 0,'0'0'0,"18"52"31,-18-34-31,0 35 16,18 18 0,-1 34-1,-17 37 1,0-19-1,0-52 1,0-107 15,0-34-15,0 34-16,0-122 0,-17 34 31,17 36-15,35 17-16,18 19 31,35 34-15,-53 18-1,-17 53 1,0-18 0,-18 18-1,-18-35 1,-88 17 15,35-35-31,19 18 16,-19-18 15</inkml:trace>
  <inkml:trace contextRef="#ctx0" brushRef="#br0" timeOffset="12909.69">11324 406 0,'0'0'0,"35"-18"31,-35 53-31,0 1 16,0 105-1,-17 0 1,17-18-1,0-105 1</inkml:trace>
  <inkml:trace contextRef="#ctx0" brushRef="#br0" timeOffset="13159.47">11783 829 0,'0'0'0,"17"-35"15,19-36 1,-19 18-16,-52 18 31,-53 17-15,53 18-16,-71 53 15,18 53 1,70-35 0,53-18-1,36-18 1,105-18 15,-52-17-31</inkml:trace>
  <inkml:trace contextRef="#ctx0" brushRef="#br0" timeOffset="14148.34">13247 653 0,'0'0'16,"-18"0"-16,1 0 31,17 17-31,0 19 0,0 69 31,52 1-15,-52-88-16,36 52 15,-19-34 1,1-36 0,-53-18-1,-18-88 1,-18-35 0,54 35-1,52 18 1,53 18 15,0 52-31,0 36 31,-35 34-15,-88 37-16,-35-19 31,-36-17-15,18-35-1,35-1 1,0 1 0,35 17-1,18-17 1,53 0 0,70-18-1,36 17 1,-53 1-1</inkml:trace>
  <inkml:trace contextRef="#ctx0" brushRef="#br0" timeOffset="14859.82">13723 935 0,'0'0'0,"0"-18"0,0 1 15,18-36 1,35 0-1,-36 53-15,36-53 16,-35 18 0,-18 17-1,-53 36 17,-35 52-17,70-52-15,-17 52 16,35-17-1,70-18 1,54-35 15,70-52-15,-53-1-16,-88 17 31,-53 1-15,-53 35-16,-18 53 31,36 0-15,35-18-1,35-17 1,18-18 0,0-53-1,0 0 1,-35 18 15,-18 52 0,0 54-15,0 35-16,17 35 31,1-106-31,0 89 16,17 34-16,-17-105 31,-124-53 0,-35-35-15,17 0 0,107 17-16,-19-17 15</inkml:trace>
  <inkml:trace contextRef="#ctx0" brushRef="#br0" timeOffset="15179.77">14429 864 0,'0'0'0,"17"0"0,19-17 15,52 17 1,18 0-1,-18 53 1,-53-18 0,-35 0-1,-18-17 1,-35-1 0,-17-17-1,52-53 1,36-35 15,141 35-31,-124 36 16</inkml:trace>
  <inkml:trace contextRef="#ctx0" brushRef="#br0" timeOffset="15780.01">15134 794 0,'35'0'31,"-35"-18"-15,89 0 0,-36-17-1,-18 18 1,-53 17 0,-17 0-1,-36 52 1,1-16-1,35 17 1,35-18 0,35 0-1,18-17 1,-36-18 0,72-35-1,52-18 1,-18-18-1,-52 18 1,-54 18 0,-122 35-1,52 35 1,35-17 0,18 35-1,53 0 1,17 0 15,-17-1-31,-17-16 31,-19-36-15,-52 17 0,-36-17-1,-17 0 1,18-35-1</inkml:trace>
  <inkml:trace contextRef="#ctx0" brushRef="#br0" timeOffset="16089.83">15893 670 0,'-36'0'16,"19"18"-16,-1 0 15,18 52 1,18-17 0,35 0 15,0-18-15,-36-17-16,36-1 15,-53 1 1,-35 0-16,-36-1 31,-35-17-15,18 0-1,18 0 1,52-17 0</inkml:trace>
  <inkml:trace contextRef="#ctx0" brushRef="#br0" timeOffset="16333.34">16157 758 0,'0'0'15,"0"-17"1,0 52 15,-17 0-15,17-17-16,0 53 15,-36-1 1,36-17 0,0-35-1</inkml:trace>
  <inkml:trace contextRef="#ctx0" brushRef="#br0" timeOffset="16484.38">16122 688 0,'0'-18'0,"0"36"0</inkml:trace>
  <inkml:trace contextRef="#ctx0" brushRef="#br0" timeOffset="17059.5">16422 758 0,'0'0'0,"0"18"0,-18-18 0,-17 53 15,0 18 1,35-19-1,0-16 17,0-19-32,35-17 0,0 0 31,0-53-15,-35-17-1,0-1 1,0 18-16,0 18 31,53 35-15,18 18-1,-18 17 1,-18 18 0,-17-35-1,-18-1 1,17-87 15,36 17 0,18 0-15,-53 53-16,52-18 0,-35 18 31,1 53-15,34-18-1,1 18 1,-36 0 0,-70-35-16</inkml:trace>
  <inkml:trace contextRef="#ctx0" brushRef="#br0" timeOffset="17350">12735 1905 0,'0'0'0,"300"-71"32,-212 54-32,283-54 15,176-17 1,-442 88-16,107-18 16</inkml:trace>
  <inkml:trace contextRef="#ctx0" brushRef="#br0" timeOffset="17532.91">12823 2170 0,'-17'0'0,"34"0"0,19 0 16,175-71-1,283-35-15,53 0 16,-406 89-1</inkml:trace>
  <inkml:trace contextRef="#ctx0" brushRef="#br0" timeOffset="47671.77">4216 5398 0,'-18'0'0,"0"0"31,1 0-16,-1 0 17,1 0-1,17-18 0,17 18-15,18-18-1,18 1 1,71-36 0,-18 35-1,-36 0 1,-52 18-16,-1 0 16,1-17-1,-18 52 32,0-17-31</inkml:trace>
  <inkml:trace contextRef="#ctx0" brushRef="#br0" timeOffset="86880.93">7973 14676 0,'0'-18'47,"0"0"31,35 1-62,-35-1-16,18 0 0,52-52 31,-52 52-31,35-17 0,-36 17 16,36-35-1,-35 36 1,-36 70 15,18-36-31,-53 54 16,-17 70-1,-1-53 1,18-17 0,18-54-1,18-52 32,17-53-47,0 53 16,0-71-1,-18 18 1,18 17-16,0 53 31,18 71 1,34 35-17,-34-35 1,17-17-1,-35-19 1,0-52 15,0 0-31,0-36 32,0 54-17,0 34 1,0 36-16,36 35 31,-1-17-31,0-18 31,-17-36-15,17 1 0,-17 0-1,-18-1 1</inkml:trace>
  <inkml:trace contextRef="#ctx0" brushRef="#br0" timeOffset="87712.85">7973 14270 0,'-18'0'0,"53"0"62,-35-35-62,0-1 0,0 1 16,0 0 15,-35 35-31,-35 53 31,17 0-15,35-36 0,36-34 30,-18-1-46,53-35 16,-18-18 0,0 19-1,-35 69 32,18 18-47,-18 1 31,0-1-31,0-17 16,17-18-16,-17-36 31,36-34-15,-1 17 0,-17 53-1,-18 18 1,17 34-1,19-16 1,-36-1 15,17-17-31,1 35 16</inkml:trace>
  <inkml:trace contextRef="#ctx0" brushRef="#br0" timeOffset="90088.02">12559 14711 0,'-18'0'47,"18"-18"31,0 1-15,36 17 31,-1 0-94,-18 0 0,19 0 0,-19-18 15,19 18-15,140-35 16,36-1 0,-1 1-1,-52 35 1,-71 0-1,-52 0 1,-36 18 15</inkml:trace>
  <inkml:trace contextRef="#ctx0" brushRef="#br0" timeOffset="92210.97">14781 14940 0,'0'-18'0,"0"1"312,36 17-312,-19 0 0,-17-18 16,36 18-16,-19-17 0,36 17 31,0-18-31,0 18 31,0-18-15,17 1 0,1-1-1,-18 0 1,0 1-1,-18 17 1,0 0 15,18 0-31,0 0 32,-17 0-17,-19-18 1,18 18-16,18-18 31,18 1-31,-1-1 31,-34 18-15,17-17 0,-18 17-1,0-18 1,0 18-1,-17 0 1,35-18-16,0 1 31,-35 17-31,-1 0 16,1 0 31,-53 0 125,-1 17-157,19-17-15,-19 18 0</inkml:trace>
  <inkml:trace contextRef="#ctx0" brushRef="#br0" timeOffset="93443.51">16263 14111 0,'18'-18'0,"-36"36"0,53-53 0,-17 0 15,-18 17 1,0 0-1,0 54 32,-18 16-31,18 72 0,-17 17-1,17 18 1,0-18-1,0-71 1,17-34 0</inkml:trace>
  <inkml:trace contextRef="#ctx0" brushRef="#br0" timeOffset="96284.74">16245 13970 0,'0'18'16,"-17"-18"125,-1 0-126,18-18 1,-18 18-16,1 0 0,-1 0 15,18-18 1,-17 18-16,-36-17 31,35 17-31,-35-18 16,0 18 0,0-18-1,0 18 1,0 0-1,-35 0 1,18 18 15,17-18-31,18 18 32,-18-18-17,-18 17-15,-17-17 31,17 18-15,-17-18-16,18 0 31,-1 0-15,18 0 0,0 0-1,18 0 1,17 18-1,-17-18 1,17 0 0,1 17-1,-19-17 17,-34 18-17,-1-18-15,18 18 31,0-18-15,1 0 0,-1 0-1,35 0 1,0 0 15,18-18-15,-17 18 15,-1 0-15,36 0 140,-1 0-140,1 0 15,0 18-16,-1-1-15,1-17 16,0 18 0,-1-18-16,1 17 15,-1 19 1,1-1 15,0-17-31,17-1 31,-17 1-15,-18 0-16,17-18 16,-17 17-1,18 1 1,0-18 0,-18 18 15,17-18 0,-17 17-31,0 1 16,18-18-1,-18 17 17,0 1-17,0 0-15,0-1 31,0 1-15,0 0-16,0-1 31,0 1-15,-18 0 0,18-1-1,0 1-15,-17-1 16,17 1-1,-18 0 1,18 17 0,0 0-1,-18 18 17,18-35-17,0-1-15,0 19 16,-17-19 15,17 1-15,0 0 15,0-1-15,0 1-1,0 0 1,35-18 203,0 0-204,0 0-15,-17 0 16,35 0-16,53 0 15,-18-18 1,-53 18 0,-35 18 93</inkml:trace>
  <inkml:trace contextRef="#ctx0" brushRef="#br0" timeOffset="97990.06">16316 14587 0,'0'0'0,"-18"0"16,54 0 31,-19 0-47,54 0 15,35 0 1,-71-17-16,106-1 31,-17-17-15,-54 35-16,-52 0 31</inkml:trace>
  <inkml:trace contextRef="#ctx0" brushRef="#br0" timeOffset="98313.92">16457 14446 0,'0'0'16,"0"-17"15,35 17-31,-35-18 16,124-35-1,-1 53-15,-34 0 31,-37 0-15,-34 35-16</inkml:trace>
  <inkml:trace contextRef="#ctx0" brushRef="#br0" timeOffset="98680.85">16686 14288 0,'0'0'16,"-17"0"-16,17-18 0,-18 18 16,36 0 15,-1 0-31,36 18 31,-35-18-31,53 17 16,17 36-1,-53-18 1,0 18-16,1-17 31,-1-1-15,-18 0 0,-17 36-1,-105 52 1,-19 1-1,18-1 1,53-52 0</inkml:trace>
  <inkml:trace contextRef="#ctx0" brushRef="#br0" timeOffset="107364.75">15981 15328 0,'0'-17'0,"0"-1"16,0 0 0,0 1-1,0 34 63,0 1-62,-18 0-16,-17 17 0,0 35 31,-36 1-15,-17-18 0,0 0-1,70-36-15,-17 1 16,17-18-1,18-35 1,0 0 0,18-18-1,17 0 17,18 35-17,0 18-15,0-18 31,-18 18-15,36 71 0,-18-36-1,-18 1 1,0-1 0,18 0-1</inkml:trace>
  <inkml:trace contextRef="#ctx0" brushRef="#br0" timeOffset="107630.77">16404 15681 0,'0'0'0,"-17"18"0,-1-18 15,36 0 17,-18-18-17,70 0 1,18-17 0,-52 35-1,-19-18-15</inkml:trace>
  <inkml:trace contextRef="#ctx0" brushRef="#br0" timeOffset="107795.76">16298 15505 0,'0'0'0,"-17"0"15,17-18 1,35 0-16,36-17 31,52 17-31</inkml:trace>
  <inkml:trace contextRef="#ctx0" brushRef="#br0" timeOffset="109239.9">16916 15487 0,'-18'-18'47,"0"18"-31,1 0-1,-1 18-15,18 17 0,-17-17 16,17 17-1,0 18 1,35 18-16,18-54 31,0 1-15,0-53 0,-18-18-1,-35-35 1,-35 35-1,-18 17 1,0 19 0,17 17 15,1 53-15,35-18-1,35-17-15</inkml:trace>
  <inkml:trace contextRef="#ctx0" brushRef="#br0" timeOffset="109419.85">17321 15558 0,'0'0'15,"-70"0"16,105 0-15</inkml:trace>
  <inkml:trace contextRef="#ctx0" brushRef="#br0" timeOffset="109895.76">17604 15469 0,'-18'0'15,"18"18"16,-18-18-15,18 35 0,0 1-16,0 16 15,53-16 17,-53-19-32,53 1 15,-18-18-15,1-18 31,-1-35-15,-17 1-16,-18 16 31,-71 1-15,36 17 0,0 18-1,17 18 1,18 35-1</inkml:trace>
  <inkml:trace contextRef="#ctx0" brushRef="#br0" timeOffset="110359.68">18080 15381 0,'0'0'0,"-35"0"0,17 0 0,-17 18 31,35-1-15,0 1 0,0 0-16,35 17 15,36-17 1,-19 17-1,1-17 1,-35-18 0,17 0-1,-17 17 1,-18 18 15,18-17-31,-18 0 47,-36-1-47,36 1 16,-53 0-1,18-1 1,0 1 0,0-18-16</inkml:trace>
  <inkml:trace contextRef="#ctx0" brushRef="#br0" timeOffset="110509.54">18115 15416 0,'0'-17'0,"0"-1"0,0 0 0,53-52 31,106-36-31,-124 88 16</inkml:trace>
  <inkml:trace contextRef="#ctx0" brushRef="#br0" timeOffset="125796.48">2117 17004 0,'-18'0'78,"-17"0"-16,17 0-62,-17 0 16,17 0-16,1-18 16,-36 18-1,35-17-15,-35-19 16,-17 1 0,-1-18-1,-17 0 1,17 18-1,-52-53 1,35 17 0,17-17-1,-17 0 17,17-18-17,18 0-15,18-17 31,17-18-15,18 52-16,36 19 31,-1-18-15,18-1 0,0 19-1,17-1 1,-17 1-1,18-1 1,-18 36 0,0-18-1,17 0 17,1-17-17,-54 52-15,-17 36 47</inkml:trace>
  <inkml:trace contextRef="#ctx0" brushRef="#br0" timeOffset="126229.63">1446 15011 0,'0'0'0,"-17"0"0,-1 0 16,36 0 31,-1 0-47,36 17 31,-35-17-31,35 36 0,0-19 31,0 1-15,0-18 0,-18 18-1,-17-1 1,-18 18-1,0-17 1,-18 17 0,-17 18-1,17-17 1</inkml:trace>
  <inkml:trace contextRef="#ctx0" brushRef="#br0" timeOffset="127019.5">1676 14905 0,'0'-18'32,"17"18"-1,-17 35-31,18-35 16,17 18-1,1 35-15,-19-18 31,1-35-31,-1 36 16,1-36-16,-18 17 31,0-34 1,-18 17-17,1-53 1,-18 0-1,35 35-15,-36-52 16,36-1 0,0 36-1,0 17 17,18 36-1,0-18-16,34 17 1,1 1-16,-17 17 31,-19-35-15,1 0-16,0 18 16,-18-53 30,0 17-46,-18 0 16,0-52 0,-17-36-1,17 53 17,1 35-17,17 36 16</inkml:trace>
  <inkml:trace contextRef="#ctx0" brushRef="#br0" timeOffset="127529.63">2064 14534 0,'0'18'0,"0"17"15,0-17-15,17 35 16,-17-35 0,36 17-1,-36-18-15,17 1 0,1 0 31,17-18-15,-17-36-16,-1 1 31,-17-18-15,-17 18 0,-1 0-1,-17-1 1,35 54 31,0 17-32,18 1 1,34-19 15,-16 19-31,-1-36 31,-17 0-31,-1 0 0</inkml:trace>
  <inkml:trace contextRef="#ctx0" brushRef="#br0" timeOffset="127764.76">2258 14358 0,'0'18'0,"35"-18"15,-35 17-15,18 19 16,35 17 15,-36-53-31,19 52 0,-1-16 31</inkml:trace>
  <inkml:trace contextRef="#ctx0" brushRef="#br0" timeOffset="128013.32">2417 14217 0,'0'0'16,"0"18"0,35-1-16,-18 1 15,19 35 1,17 0 15,-18 0-15,-17-53-16</inkml:trace>
  <inkml:trace contextRef="#ctx0" brushRef="#br0" timeOffset="128762.51">2946 13935 0,'0'17'31,"17"-17"-31,1 36 16,17-36-16,18 35 15,-18 0 1,1 0 15,-19-17-15,1 0-1,-18-54 32,0 19-47,0-1 16,0-35 0,0 18-1,0 17-15,18-17 16,-1 0-1,1 35 1,0 0 0,-1 17-1,1 19 17,17 17-17,0-36-15</inkml:trace>
  <inkml:trace contextRef="#ctx0" brushRef="#br0" timeOffset="129280.02">3404 13847 0,'0'0'0,"-17"0"0,-1 0 15,18 17 16,18-17-31,-18 18 16,53-18 0,-36 0-16,1-18 15,17-35 17,-17 0-17,-18 18-15,-18 17 31,0 18-15,18 18 15,36 17-15,34 36 0,1-18-1,-53-36-15,34 19 16,-16-1-1,-19-17 1,-34-1 31,-19-17-47,-34 18 31,52-18-31,-35 18 0,0-18 31</inkml:trace>
  <inkml:trace contextRef="#ctx0" brushRef="#br0" timeOffset="129813.23">3651 13635 0,'0'0'0,"0"17"47,36-17-47,-36 18 0,35 35 15,35-18 17,-34 1-17,-1-1-15,-17-35 31,-54 0-15,-17-53 15,0 0-15,18 0 0,18 0-1,17 36-15,0-54 16,52 36-1,19-1 1,-18 19 0,-18 17-1,-17 53 1,-1 0 15,-17 0-31,-52-18 16,16 0 15,19-17-31,-1-18 16</inkml:trace>
  <inkml:trace contextRef="#ctx0" brushRef="#br0" timeOffset="130159.7">3986 13370 0,'0'18'31,"0"0"-31,0 17 16,0 0-16,18 0 31,17 1-15,18-36-1,-17-18 1,-19-53-16,-17 19 31,-17-1-15,-19 17 0,-17 19-1,36 17-15,-36 17 16,17 19-1,1-19-15</inkml:trace>
  <inkml:trace contextRef="#ctx0" brushRef="#br0" timeOffset="130479.61">4004 12912 0,'0'35'31,"0"-17"-31,35-1 16,-17 36 0,17 0-1,1 0 1,-1 0-1,0 0 1,-17-36-16,-1-17 31,19 18-31,-1-53 16,-17 35 0</inkml:trace>
  <inkml:trace contextRef="#ctx0" brushRef="#br0" timeOffset="131709.81">4057 13229 0,'0'0'0,"0"-17"0,0-1 16,0-35-1,71-18 1,-19 19-1,-16-1 1,-36 0 0,0 17-1,0 1 1,-18 35 15,0 0-31,18 35 16,18 18 15,35-17-15,-18 17-1,18-18 1,-18 0 0,-17-35-1,-18 18 1,0-54 31,0 19-47,0-36 15,18 18 1,17 17 15,-17 0-31,17 18 31,-17 0-31,17 0 16,-18 18 0,1-18-1,17-18 1,1-35 0,-1 0-1,-17-35 1,-18 53-1,-18 17 1,-35 18 0,18 53 15,17-17-15,0 16-1,18-16-15,36-1 31,-19-17-15,36-18-16,0-18 31,-18-17-15,-17 35-16,0-71 16,-1 18-1,1-17 1,-18 34-1,-35 19 1,-1 17 15,36 17-31,0 1 32,18 17-17,17-17-15,1 17 31,17-17-15,-36 17-16,-17-17 31,18-18-15,-18 17 0,0 1-1,-53-18 1,0 18-1,18-18 1,17 0 0</inkml:trace>
  <inkml:trace contextRef="#ctx0" brushRef="#br0" timeOffset="131946.4">5045 12541 0,'0'18'16,"0"0"-1,0-1 1,17 1-16,19 17 15,-19 0 1,1 1 0,-18-19-16</inkml:trace>
  <inkml:trace contextRef="#ctx0" brushRef="#br0" timeOffset="132130.34">4939 12471 0,'0'0'16,"0"-18"-16,-18 0 0,18-35 16,0 36-16,36 17 15,-19 0-15</inkml:trace>
  <inkml:trace contextRef="#ctx0" brushRef="#br0" timeOffset="132429.9">5274 12347 0,'0'0'0,"0"18"0,0 17 0,0 36 31,0-36-15,35 18-16,18 0 31,-17-18-15,-19-17 0,-34-18 15,-1 17-16,-17-17-15,-18 18 16,-36 0 0</inkml:trace>
  <inkml:trace contextRef="#ctx0" brushRef="#br0" timeOffset="139360.09">2222 17992 0,'-17'0'47,"-1"0"-31,1 0-1,17 17-15,-18-17 16,-35 0 0,0 0-1,0-17 1,36 17-16,-36 0 15,-36 0 1,-34 0 0,35-36-1,53-17 17,-18 18-17,35 0-15,-35 17 16,18-35 15,-18 18-15,-18-18-1,54 53-15,-54-53 16,-17 0 0,-18 0-1,0 0 1,18-17-1,17-1 1,-17 1 0,0-18-1,18 35 17,17-18-17,0 18-15,17-35 31,1 18-15,18-1-16,-1 18 31,0 0-15,1 0 0,-1 0-1,0-17 1,18-1-1,0-17 1,0 0 0,18 0-1,-18-18 1,0-18 15,0 18-31,-35 18 31,-1 0-15,1 0-16,-18 17 31,18-17-15,17 70-16,-17-52 16,35 52-16</inkml:trace>
  <inkml:trace contextRef="#ctx0" brushRef="#br0" timeOffset="140379.75">0 14728 0,'0'0'0,"0"-35"16,35-53-16,1-53 16,16 0-1,-34 53 16,0 70-31,-18-35 16,0-18-16,0 19 31,0-19-15,35 0 0,0 19-1,1-19 1,-36 53-16,53-52 15,17-18 1,-17-18 0,0 18-1,0-1 17,0-16-17,-18 34-15,-17 18 31,-1 18-15,1 0-16,-18-1 31,18 19-15,-18-1 0,0 0-1,0 1 1,-36 17 15,19 0-31,-36 17 16,-18 19-1,18-19 1,0 19 15,18-19-15,17-17-1,18-35 48,18 35-47,-18-18-16,53 1 15,53-72 1,-18 36-1,18 18 1,17 0 0,-35 35-1,-52 0 17,-19 18-17,1-18-15,-18 35 0,18 0 31,-18 18-15,0 18-16,-36 17 31,36-18-15,0 1 0,18 35-1,-18-53 1</inkml:trace>
  <inkml:trace contextRef="#ctx0" brushRef="#br0" timeOffset="143080.96">1147 12047 0,'17'0'0,"1"0"15,-1 53 1,19-17 15,-1 16-31,0 1 16,18 0 15,-35-35-31,17 52 0,0-34 31,-17-19-15,0 1 0,-54-18 15,-34-53-16,17 0 1,-18-17 0,18-19-1,18 37 1,18 16 15,17 19-31,0-1 0,17 0 47,36 18-47,0 0 31,18 53-15,17 0 0,-35 0-1,-18-53 1,-17 0-1,-1-18 1,-17-17 0,0-35-1,-35-19 1,0 1 15,-18 18-15,0-1-1,35 36 1,1 17-16,17 36 31,17 0-15</inkml:trace>
  <inkml:trace contextRef="#ctx0" brushRef="#br0" timeOffset="143629.41">1623 11783 0,'0'0'0,"0"17"0,0 1 0,35 0 15,0 35 1,-35-36-16,53 19 16,-17-36-1,-19 0 1,1-71 15,-18 18-15,0 35-16,0-17 15,-18 18 17,1-1-17,17 53 32,35-17-47,0-1 31,18-17-15,0 0 0,-18 0-1,-35-17-15</inkml:trace>
  <inkml:trace contextRef="#ctx0" brushRef="#br0" timeOffset="143889.62">1852 11377 0,'0'0'15,"0"-18"-15,18 18 47,-1 0-47,19 18 0,17 17 31,-1 1-15,1-1 0,-17 18-1,-1-36 1,-35 1-1</inkml:trace>
  <inkml:trace contextRef="#ctx0" brushRef="#br0" timeOffset="144212.79">2046 11112 0,'0'0'0,"0"-17"0,0 34 32,53 1-17,-18 70 1,1-17 0,16-18-1,-16 0 1,-19-53-16,1 35 15,0-17 1,-1-18 0,-17 17 15</inkml:trace>
  <inkml:trace contextRef="#ctx0" brushRef="#br0" timeOffset="151760.96">1341 12241 0,'0'0'0,"-18"0"0,0 0 32,1 0-32,17-17 15,0-19 1,53-87-1,17 0 1,1-1 0,17 1-1,-35 52 1,0 36 15,-53 52-15,-53 72-1,35-54 1,-70 106-16,0-18 31,17 1-15,54-89 0,69-123 15,37-53-16,-72 106-15,89-124 16,0 18 0,-35 70-1,-54 71 17,-17 53-17,0 71 1,-53 34-1,0 36 1,36 0-16,17-105 31,0-72-15,70-87 0,18-89-1,1-17 1,16 17-1,-34-18 1,-36 72 0,-35 69-1,-53 54 17,-52 123-17,16 18-15,1 0 31,35-71-15,18-53-16,35-70 31,53-89-31,17-17 32,-17-18-17,-35 36 1,-18 35-1,-35 70-15,-36 18 16,-35 141 0,-35 53-1,35-17 17,36-19-17,35-52 1,35-88-1,52-71 1,19-71 0,35-34-1,-18 17 1,-35 70 0,-53 106-1,-53 71 1,-17 53-1,-19 17 1,54-35 0,0-105-1,70-160 32,36-52-47,-1 17 16,-70 89 15,0 52-31,-17 36 0,-72 87 31,1 54-15,0 35 0,35 0-1,35-53 1,18-53-1,53-123 1,35-124 0,54-123-1,34-18 1,-17 89 15,-36 70-31,-105 105 16</inkml:trace>
  <inkml:trace contextRef="#ctx0" brushRef="#br0" timeOffset="153020.87">2752 10636 0,'-36'0'0,"72"0"0,-89 0 15,35 0-15,-35 0 16,36 36 0,-1-1-1,18 53 17,18-17-17,52 17-15,-17-71 31,0-17-15,-35-53 0,-18-35-1,0 18 1,-36 17 0,19 35-1,-1 1 1,18 34 31,18 1-32,17 17 1,18-17 15,0-1-31,-36-17 31,1 0-31</inkml:trace>
  <inkml:trace contextRef="#ctx0" brushRef="#br0" timeOffset="153291.63">2699 10407 0,'0'0'0,"0"18"16,35-18-1,-17 35-15,35 18 16,17 0 0,-17-36-1,-35 1 1,-1 0-1,1-1 1</inkml:trace>
  <inkml:trace contextRef="#ctx0" brushRef="#br0" timeOffset="153629.54">2910 10160 0,'-17'0'16,"17"18"-1,35-18-15,18 53 16,0-18 0,0 35-1,-18-17 16,0-17-31,-17-1 16,0-17 15,-1-18-15,19 0 0,-1-18-1,-18-17 1</inkml:trace>
  <inkml:trace contextRef="#ctx0" brushRef="#br0" timeOffset="153860.84">3034 10301 0,'-18'0'0,"18"-18"15,0 1-15,36-1 16,-1 1 0,-18-1-16</inkml:trace>
  <inkml:trace contextRef="#ctx0" brushRef="#br0" timeOffset="154191.12">3263 10125 0,'18'-18'0,"-36"36"0,36-54 16,-1 1-1,1-18-15,-18 0 31,0 36-15,-35 17-16,17 17 31,1 36-15,-1 0 0,18 0-1,0-18 1,35-17-1,53-18 1,-35-35 0,-17 17-16</inkml:trace>
  <inkml:trace contextRef="#ctx0" brushRef="#br0" timeOffset="154559.91">3404 9984 0,'-17'0'0,"34"0"0,-34-18 15,52 18 1,-17-18 0,34 18-1,19 36 1,-36-36-1,-17 17 1,-18 1 0,-18 0-1,-35-1 1,18-52 0,0-18-1,35-18 1,0 1-1,53-1 1,-53 54 0,35-1-1</inkml:trace>
  <inkml:trace contextRef="#ctx0" brushRef="#br0" timeOffset="154970">3616 9666 0,'0'0'16,"18"0"-16,-1 0 16,-17 35-16,36 18 15,-19 0 1,18-18 0,-35-17-1,18-18 1,-18-18 15,0-34-15,0-37-1,0 1 1,0 71-16,18-36 16,17 17-1,18 19 1,0 17-1,0 0 1,-18 17 0,-17 1-1,-1 0 17</inkml:trace>
  <inkml:trace contextRef="#ctx0" brushRef="#br0" timeOffset="155395.81">4128 9366 0,'0'0'0,"-36"0"31,1 0-15,17 36 0,1-1-1,17 18 1,35-36-1,-17 1 1,17-18 0,-17-35-1,-18-1 1,0-16 15,-18 16-31,0 36 31,18 18 1,18-18-17,17 35 1,0-17 0,-17-18-16,17 0 15,-17 0 1</inkml:trace>
  <inkml:trace contextRef="#ctx0" brushRef="#br0" timeOffset="155692.2">4057 8996 0,'0'0'0,"0"-18"31,18 18-15,-1 53-1,54 18 1,-18-1 0,-36-52-16,1 17 15,0 18 1,17-18-1,0-35 1,0 0 0,-17-17-1</inkml:trace>
  <inkml:trace contextRef="#ctx0" brushRef="#br0" timeOffset="156011.71">4198 9243 0,'-18'0'0,"36"0"0,-36-35 16,18 17-16,0 0 15,53-52-15,18 17 32,-18 35-17,-36 0-15,19 1 16,-1 17-1,0 0 1,-17 17 0,0 36-1,-1-17 1,-17-19 15,18 19-15</inkml:trace>
  <inkml:trace contextRef="#ctx0" brushRef="#br0" timeOffset="156211.96">4304 8872 0,'-18'0'0,"18"-17"15,-17-1-15,17-35 16,35 18 0,0 35-1</inkml:trace>
  <inkml:trace contextRef="#ctx0" brushRef="#br0" timeOffset="156497.09">4516 8767 0,'0'17'0,"17"1"16,-17-1 0,35 1-1,1 0 1,17-1-1,-36 1 1,1-18 0,0-53-1,-18-35 17,0 70-32,-18 1 31</inkml:trace>
  <inkml:trace contextRef="#ctx0" brushRef="#br0" timeOffset="156795.5">4798 8590 0,'0'0'0,"0"-18"0,35-70 16,0 0 0,-17 18-1,-18 34 1,-53 36-1,35 36 1,-17 52 0,17 18-1,36-36 17,17-35-17,54-17 1,52-89-1,-18-34-15</inkml:trace>
  <inkml:trace contextRef="#ctx0" brushRef="#br0" timeOffset="157889.87">4251 10125 0,'18'0'47,"17"0"-31,-17 17-16,-1-17 0,1 36 15,52 17 1,1 17-1,-18-17 1,-36-35 0,-17-36 15,-35-17-15,0-53 15,35 70-31,0-70 15,0 0 1,18 52 0,-18 19-1,35 52 1,0-17 0,36 52-1,-18-35 1,-36-17-16</inkml:trace>
  <inkml:trace contextRef="#ctx0" brushRef="#br0" timeOffset="158389.91">4762 9948 0,'-17'0'0,"17"36"31,0-19-16,35 19 1,-17-19-16,17-17 0,18-35 31,0-36-15,-18 1 0,-17-1-1,-53 36 1,17 35-1,18 18 17,35-1-17,18 54 1,18-18 15,-54-36-31,71 54 0,-35-18 31,0-18-15,-35-17 0,-53-1-1,-18 19 17,17-36-32,-34 17 15,17-17 1,35-17-16</inkml:trace>
  <inkml:trace contextRef="#ctx0" brushRef="#br0" timeOffset="158919.97">5133 9543 0,'0'0'16,"35"0"15,-35 17-31,35 19 16,54 34 0,-36 18-1,0-35 1,-53-35-16,35-1 15,-35 1 17,-35-18-17,-18 0 1,-18-70 0,36-36-1,35 70 1,-18-69-1,18 34 1,18 36 0,35 35-1,0 0 1,0 35 0,-36 0-1,-17 18 1,-35 18-1,0-18 1,17-53 0</inkml:trace>
  <inkml:trace contextRef="#ctx0" brushRef="#br0" timeOffset="159220.04">5450 9366 0,'0'36'16,"0"-19"0,0 1-1,36 35-15,17-36 32,0-17-17,-18-35 1,-18-35-1,-17 52-15,0-35 16,-52 18 0,-19 35-1,-17 53 1,35-36 0</inkml:trace>
  <inkml:trace contextRef="#ctx0" brushRef="#br0" timeOffset="159519.6">5398 8890 0,'-18'-18'16,"53"36"15,-17 0-16,17-1-15,18 36 16,0 35 0,-18 1-1,0-19 1,-17-52-16,17-1 16,1-17 15,34-52-16,-52 16-15</inkml:trace>
  <inkml:trace contextRef="#ctx0" brushRef="#br0" timeOffset="160096.71">5539 9137 0,'0'0'0,"-18"0"0,18-18 31,35-52-31,36-1 16,-18 1-1,-36-1 1,-17 1 0,-17 17-1,17 35 1,-36 0-1,36 36 17,0 0-17,36 52 1,-1-17 0,-17-35-16,17 35 15,0 0 1,-17-18-1,-1 0 1,-17-88 15,0 36-31,0-72 16,18 1 15,35 35-31,-18 18 31,36 35-15,-36 0-16,0 18 31,1 17-15,-36 18 0</inkml:trace>
  <inkml:trace contextRef="#ctx0" brushRef="#br0" timeOffset="160762.5">6156 8678 0,'0'0'0,"0"-70"16,0-18-1,0-18 1,0 35 0,0 36-1,-18 35 16,1 0-15,-19 35-16,19 53 31,-1 18-15,18-88-16,0 52 16,53-34-1,-18-36 1,18-71-1,18-17 1,-18-36 0,-18 19-1,-35 34 17,-35 36-17,17 35-15,0 0 16,18 17 15,36 36-31,34-17 31,-17-1-15,0 0 0,-35-35-1,-18 18 1,17 17-1,-17 0 1,-88 18 0,18 0-1,-1-35 17,18-18-32,36 0 31,17-35-31</inkml:trace>
  <inkml:trace contextRef="#ctx0" brushRef="#br0" timeOffset="160969.97">6632 8043 0,'-17'0'46,"17"36"-46,35-19 16,18 19 0,-36 16-1,1-34 1,0 35 0,-18-35-16</inkml:trace>
  <inkml:trace contextRef="#ctx0" brushRef="#br0" timeOffset="161129.22">6421 8026 0,'0'-18'0,"0"-17"15,52-18 1</inkml:trace>
  <inkml:trace contextRef="#ctx0" brushRef="#br0" timeOffset="161429.28">6862 7885 0,'-18'0'0,"36"0"16,-54 17-1,36 36-15,36-18 32,34 18-17,-52-35-15,35 17 16,0-17 0,-36 0-1,-70-1 16,0-17-15,18 18 0</inkml:trace>
  <inkml:trace contextRef="#ctx0" brushRef="#br0" timeOffset="-200986.15">247 10354 0,'0'0'0,"-53"-35"31,53 52 16,18 36-47,-18-35 0,53 123 31,0-17-31,-36-89 16,18 53 0,-17-35-1,-18-71 16,-18-52-15,1 52-16,-1-35 16,18 0-1,0-17 1,53-1 15,-18 1-31,-17-19 31,-18-16-31,0 52 32,0 35-32,-18 0 15,1 18-15,-1 0 47,18 53-31,35-35-16,-17 70 15,17-17 1,1-1 0,-1-34-1,-18-1 1,1 0 0,0-35-1,-1 0 16,-17-53-31,18 0 32,0 0-17,-18 36-15,0 34 47,35 72-31,0-1-1,0-18 1,1-17 0,-36-35-1,17-18 1,-17-18 15,-17 1-31,-19-72 16,1 1-1,18 53 1,-19-36-16,36 36 16,0-53-1,0 17-15,18 54 32,35 17-17,0 17 1,-18 36-1,18 18 1,-18-18 0,0-18-1,1 0 1,-19-35 0,-17 18 15</inkml:trace>
  <inkml:trace contextRef="#ctx0" brushRef="#br0" timeOffset="-200836.73">776 10548 0,'0'0'0,"-18"0"31,18-18-15,89-87-1,52-37 1</inkml:trace>
  <inkml:trace contextRef="#ctx0" brushRef="#br0" timeOffset="-198376.02">1464 13582 0,'0'0'0,"-18"0"0,18-18 16,0 1 15,-17 17-15,17 17 30,35 1-30,36 52 0,-54-52-16,36 70 15,18-17 1,-36-1 0,-17-52 15,-18-36-16,-18 18 1,0-52-16,1 16 31,-1-17-31,18 0 32,35-17-17,-35-18 1,0-18-1,-17 18 1,-1 35 0,0 0-1,1 35 1,17 36 31,17 70-32,19 0-15,17 0 16,0-35 15,-18 18-31,0-36 32,-17 0-17,-18-17-15</inkml:trace>
  <inkml:trace contextRef="#ctx0" brushRef="#br0" timeOffset="-197735.29">1958 13458 0,'0'0'0,"-18"0"16,1 0-1,17 36 16,17 34-31,-17-52 0,53 70 16,-18-35 15,18-18-31,-35-17 32,-18-36-1,-35 1-16,17 17-15,-17-89 16,0 19 0,17-1-1,18 54 1,-18 17 0,54 0-1,16 0 16,19 17-15,0 1-16,-19 17 31,19-17-31,-53-18 32,-1 0-17,-17-53 1,-53-35-1,0-53 1,1 53 0,16 17-1,1 53 17,17 1-32,1-1 15,-1 18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2T11:55:12.431"/>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3408" units="cm"/>
          <inkml:channel name="Y" type="integer" max="2064" units="cm"/>
          <inkml:channel name="T" type="integer" max="2.14748E9" units="dev"/>
        </inkml:traceFormat>
        <inkml:channelProperties>
          <inkml:channelProperty channel="X" name="resolution" value="110.29126" units="1/cm"/>
          <inkml:channelProperty channel="Y" name="resolution" value="118.62069" units="1/cm"/>
          <inkml:channelProperty channel="T" name="resolution" value="1" units="1/dev"/>
        </inkml:channelProperties>
      </inkml:inkSource>
      <inkml:timestamp xml:id="ts1" timeString="2022-04-12T11:55:30.751"/>
    </inkml:context>
  </inkml:definitions>
  <inkml:trace contextRef="#ctx0" brushRef="#br0">17163 16475 0,'0'-18'31,"17"18"31,19 0-62,-19 0 16,36-18-16,71-17 31,-107 18-31</inkml:trace>
  <inkml:trace contextRef="#ctx0" brushRef="#br0" timeOffset="157.08">17480 16439 0,'0'0'0,"-18"0"31,54 0-31,52-17 15</inkml:trace>
  <inkml:trace contextRef="#ctx1" brushRef="#br0">9351 15404 0,'0'0'0,"0"0"0,0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3B142-4604-45E9-A44A-5AE20922BF68}" type="datetimeFigureOut">
              <a:rPr lang="en-IN" smtClean="0"/>
              <a:t>05-04-2023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6937F-0163-4622-8D81-E8E6BC374597}" type="slidenum">
              <a:rPr lang="en-IN" smtClean="0"/>
              <a:t>‹#›</a:t>
            </a:fld>
            <a:endParaRPr lang="en-IN"/>
          </a:p>
        </p:txBody>
      </p:sp>
    </p:spTree>
    <p:extLst>
      <p:ext uri="{BB962C8B-B14F-4D97-AF65-F5344CB8AC3E}">
        <p14:creationId xmlns:p14="http://schemas.microsoft.com/office/powerpoint/2010/main" val="2296230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7A71956-34A2-42AE-9F4D-6A5763C73464}" type="slidenum">
              <a:rPr lang="en-IN" sz="1200" b="0" strike="noStrike" spc="-1">
                <a:solidFill>
                  <a:srgbClr val="000000"/>
                </a:solidFill>
                <a:latin typeface="+mn-lt"/>
              </a:rPr>
              <a:t>2</a:t>
            </a:fld>
            <a:endParaRPr lang="en-IN"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2AA1C98-1E7C-4B90-8C7D-DC3100B48F0E}" type="slidenum">
              <a:rPr lang="en-IN" sz="1200" b="0" strike="noStrike" spc="-1">
                <a:solidFill>
                  <a:srgbClr val="000000"/>
                </a:solidFill>
                <a:latin typeface="+mn-lt"/>
              </a:rPr>
              <a:t>12</a:t>
            </a:fld>
            <a:endParaRPr lang="en-IN"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91AD75A-EE10-4FF0-AEF8-A3077777AB37}" type="slidenum">
              <a:rPr lang="en-IN" sz="1200" b="0" strike="noStrike" spc="-1">
                <a:solidFill>
                  <a:srgbClr val="000000"/>
                </a:solidFill>
                <a:latin typeface="+mn-lt"/>
              </a:rPr>
              <a:t>13</a:t>
            </a:fld>
            <a:endParaRPr lang="en-IN"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B467B60-C71E-46E7-B15C-3977F557B432}" type="slidenum">
              <a:rPr lang="en-IN" sz="1200" b="0" strike="noStrike" spc="-1">
                <a:solidFill>
                  <a:srgbClr val="000000"/>
                </a:solidFill>
                <a:latin typeface="+mn-lt"/>
              </a:rPr>
              <a:t>14</a:t>
            </a:fld>
            <a:endParaRPr lang="en-IN"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E0210DB-84E3-4B17-BCEF-052ED2DC6329}" type="slidenum">
              <a:rPr lang="en-IN" sz="1200" b="0" strike="noStrike" spc="-1">
                <a:solidFill>
                  <a:srgbClr val="000000"/>
                </a:solidFill>
                <a:latin typeface="+mn-lt"/>
              </a:rPr>
              <a:t>15</a:t>
            </a:fld>
            <a:endParaRPr lang="en-IN"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F5919B6-C090-4F45-B560-BC50A314706F}" type="slidenum">
              <a:rPr lang="en-IN" sz="1200" b="0" strike="noStrike" spc="-1">
                <a:solidFill>
                  <a:srgbClr val="000000"/>
                </a:solidFill>
                <a:latin typeface="+mn-lt"/>
              </a:rPr>
              <a:t>3</a:t>
            </a:fld>
            <a:endParaRPr lang="en-IN"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24749F8-F794-479D-9707-CDC5C53466F9}" type="slidenum">
              <a:rPr lang="en-IN" sz="1200" b="0" strike="noStrike" spc="-1">
                <a:solidFill>
                  <a:srgbClr val="000000"/>
                </a:solidFill>
                <a:latin typeface="+mn-lt"/>
              </a:rPr>
              <a:t>4</a:t>
            </a:fld>
            <a:endParaRPr lang="en-IN"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EDDBC27-E65E-4F64-AD01-DA1AA90DBEBA}" type="slidenum">
              <a:rPr lang="en-IN" sz="1200" b="0" strike="noStrike" spc="-1">
                <a:solidFill>
                  <a:srgbClr val="000000"/>
                </a:solidFill>
                <a:latin typeface="+mn-lt"/>
              </a:rPr>
              <a:t>6</a:t>
            </a:fld>
            <a:endParaRPr lang="en-IN"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9E9FF1A-762B-4CC2-B26C-C2D7CDE59578}" type="slidenum">
              <a:rPr lang="en-IN" sz="1200" b="0" strike="noStrike" spc="-1">
                <a:solidFill>
                  <a:srgbClr val="000000"/>
                </a:solidFill>
                <a:latin typeface="+mn-lt"/>
              </a:rPr>
              <a:t>7</a:t>
            </a:fld>
            <a:endParaRPr lang="en-IN"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F516DF4-3AC7-4267-B20C-5EABC093D2CD}" type="slidenum">
              <a:rPr lang="en-IN" sz="1200" b="0" strike="noStrike" spc="-1">
                <a:solidFill>
                  <a:srgbClr val="000000"/>
                </a:solidFill>
                <a:latin typeface="+mn-lt"/>
              </a:rPr>
              <a:t>8</a:t>
            </a:fld>
            <a:endParaRPr lang="en-IN"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372F1B3-6E5B-43ED-9E7E-1DB95101AAE5}" type="slidenum">
              <a:rPr lang="en-IN" sz="1200" b="0" strike="noStrike" spc="-1">
                <a:solidFill>
                  <a:srgbClr val="000000"/>
                </a:solidFill>
                <a:latin typeface="+mn-lt"/>
              </a:rPr>
              <a:t>9</a:t>
            </a:fld>
            <a:endParaRPr lang="en-IN"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687F577-FAF3-49FA-B79B-03FE5CD809B9}" type="slidenum">
              <a:rPr lang="en-IN" sz="1200" b="0" strike="noStrike" spc="-1">
                <a:solidFill>
                  <a:srgbClr val="000000"/>
                </a:solidFill>
                <a:latin typeface="+mn-lt"/>
              </a:rPr>
              <a:t>10</a:t>
            </a:fld>
            <a:endParaRPr lang="en-IN"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9F01749-F288-4310-8C3C-03096E08438E}" type="slidenum">
              <a:rPr lang="en-IN" sz="1200" b="0" strike="noStrike" spc="-1">
                <a:solidFill>
                  <a:srgbClr val="000000"/>
                </a:solidFill>
                <a:latin typeface="+mn-lt"/>
              </a:rPr>
              <a:t>11</a:t>
            </a:fld>
            <a:endParaRPr lang="en-IN"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0DB7-EC94-4AB6-8C04-53F07561B1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B7DD71-2849-4547-8175-674D238792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F3683F-150A-46AA-AC3A-160881E4FDD1}"/>
              </a:ext>
            </a:extLst>
          </p:cNvPr>
          <p:cNvSpPr>
            <a:spLocks noGrp="1"/>
          </p:cNvSpPr>
          <p:nvPr>
            <p:ph type="dt" sz="half" idx="10"/>
          </p:nvPr>
        </p:nvSpPr>
        <p:spPr/>
        <p:txBody>
          <a:bodyPr/>
          <a:lstStyle/>
          <a:p>
            <a:fld id="{26BC9C78-DA2B-4E19-902D-9ED1C3929D3C}" type="datetimeFigureOut">
              <a:rPr lang="en-IN" smtClean="0"/>
              <a:t>05-04-2023</a:t>
            </a:fld>
            <a:endParaRPr lang="en-IN"/>
          </a:p>
        </p:txBody>
      </p:sp>
      <p:sp>
        <p:nvSpPr>
          <p:cNvPr id="5" name="Footer Placeholder 4">
            <a:extLst>
              <a:ext uri="{FF2B5EF4-FFF2-40B4-BE49-F238E27FC236}">
                <a16:creationId xmlns:a16="http://schemas.microsoft.com/office/drawing/2014/main" id="{8130132F-E2C9-4C20-9287-7EA4BCE298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710A3A-13B1-4EE1-A842-DBFB10944990}"/>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2535692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937F-8979-45F2-8DCA-8B026BE75C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E89B3C-06AC-4CCB-B634-181A72C825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F31C37-D2A6-4DC6-B798-3B23C23DBB4E}"/>
              </a:ext>
            </a:extLst>
          </p:cNvPr>
          <p:cNvSpPr>
            <a:spLocks noGrp="1"/>
          </p:cNvSpPr>
          <p:nvPr>
            <p:ph type="dt" sz="half" idx="10"/>
          </p:nvPr>
        </p:nvSpPr>
        <p:spPr/>
        <p:txBody>
          <a:bodyPr/>
          <a:lstStyle/>
          <a:p>
            <a:fld id="{26BC9C78-DA2B-4E19-902D-9ED1C3929D3C}" type="datetimeFigureOut">
              <a:rPr lang="en-IN" smtClean="0"/>
              <a:t>05-04-2023</a:t>
            </a:fld>
            <a:endParaRPr lang="en-IN"/>
          </a:p>
        </p:txBody>
      </p:sp>
      <p:sp>
        <p:nvSpPr>
          <p:cNvPr id="5" name="Footer Placeholder 4">
            <a:extLst>
              <a:ext uri="{FF2B5EF4-FFF2-40B4-BE49-F238E27FC236}">
                <a16:creationId xmlns:a16="http://schemas.microsoft.com/office/drawing/2014/main" id="{16828C25-579B-4110-A950-CCBEAB497C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50AF42-C778-46B8-8F4B-12317EB072CC}"/>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3765633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B14871-1661-4EA8-9800-E95307C920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7DB0CC-FFBD-4225-9FC8-2113C467FC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7EA196-06E1-45AC-915C-494B02DF416F}"/>
              </a:ext>
            </a:extLst>
          </p:cNvPr>
          <p:cNvSpPr>
            <a:spLocks noGrp="1"/>
          </p:cNvSpPr>
          <p:nvPr>
            <p:ph type="dt" sz="half" idx="10"/>
          </p:nvPr>
        </p:nvSpPr>
        <p:spPr/>
        <p:txBody>
          <a:bodyPr/>
          <a:lstStyle/>
          <a:p>
            <a:fld id="{26BC9C78-DA2B-4E19-902D-9ED1C3929D3C}" type="datetimeFigureOut">
              <a:rPr lang="en-IN" smtClean="0"/>
              <a:t>05-04-2023</a:t>
            </a:fld>
            <a:endParaRPr lang="en-IN"/>
          </a:p>
        </p:txBody>
      </p:sp>
      <p:sp>
        <p:nvSpPr>
          <p:cNvPr id="5" name="Footer Placeholder 4">
            <a:extLst>
              <a:ext uri="{FF2B5EF4-FFF2-40B4-BE49-F238E27FC236}">
                <a16:creationId xmlns:a16="http://schemas.microsoft.com/office/drawing/2014/main" id="{3999F0C5-D1BF-43B6-9DBC-DAE4CC1AB5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219613-1A0A-4015-A6F2-14EA5F5BFF76}"/>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224594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4E48-7278-416D-950A-28B69DCC60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F81B7F-84A8-43FA-96FB-66DD78111C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335361-85A2-4E99-B1E4-50C9C892F947}"/>
              </a:ext>
            </a:extLst>
          </p:cNvPr>
          <p:cNvSpPr>
            <a:spLocks noGrp="1"/>
          </p:cNvSpPr>
          <p:nvPr>
            <p:ph type="dt" sz="half" idx="10"/>
          </p:nvPr>
        </p:nvSpPr>
        <p:spPr/>
        <p:txBody>
          <a:bodyPr/>
          <a:lstStyle/>
          <a:p>
            <a:fld id="{26BC9C78-DA2B-4E19-902D-9ED1C3929D3C}" type="datetimeFigureOut">
              <a:rPr lang="en-IN" smtClean="0"/>
              <a:t>05-04-2023</a:t>
            </a:fld>
            <a:endParaRPr lang="en-IN"/>
          </a:p>
        </p:txBody>
      </p:sp>
      <p:sp>
        <p:nvSpPr>
          <p:cNvPr id="5" name="Footer Placeholder 4">
            <a:extLst>
              <a:ext uri="{FF2B5EF4-FFF2-40B4-BE49-F238E27FC236}">
                <a16:creationId xmlns:a16="http://schemas.microsoft.com/office/drawing/2014/main" id="{EAB81D5C-193A-45D7-B2A3-2CFA66ECB1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118237-3888-4DA4-9BDE-D08DF78599AD}"/>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321082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2609-8059-4CDE-9576-56C296B5B3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4E30338-7DB3-45F1-B891-D3FE5B822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8F0D13-2E2D-48F9-B015-C5632C5E248B}"/>
              </a:ext>
            </a:extLst>
          </p:cNvPr>
          <p:cNvSpPr>
            <a:spLocks noGrp="1"/>
          </p:cNvSpPr>
          <p:nvPr>
            <p:ph type="dt" sz="half" idx="10"/>
          </p:nvPr>
        </p:nvSpPr>
        <p:spPr/>
        <p:txBody>
          <a:bodyPr/>
          <a:lstStyle/>
          <a:p>
            <a:fld id="{26BC9C78-DA2B-4E19-902D-9ED1C3929D3C}" type="datetimeFigureOut">
              <a:rPr lang="en-IN" smtClean="0"/>
              <a:t>05-04-2023</a:t>
            </a:fld>
            <a:endParaRPr lang="en-IN"/>
          </a:p>
        </p:txBody>
      </p:sp>
      <p:sp>
        <p:nvSpPr>
          <p:cNvPr id="5" name="Footer Placeholder 4">
            <a:extLst>
              <a:ext uri="{FF2B5EF4-FFF2-40B4-BE49-F238E27FC236}">
                <a16:creationId xmlns:a16="http://schemas.microsoft.com/office/drawing/2014/main" id="{40926DE7-D56F-4EC4-99AC-4C4DBF63AF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189762-A2D8-4B45-B3DF-05B94FF893A0}"/>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4174574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7BC7-7D0A-4DEE-ADA4-703F549F56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E3EBE5-908D-4533-9DBA-DE47454012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2A1170-5B2C-4718-9DFE-DA00C34395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7C3C9C-4D51-4211-9DE6-73DB430D23FF}"/>
              </a:ext>
            </a:extLst>
          </p:cNvPr>
          <p:cNvSpPr>
            <a:spLocks noGrp="1"/>
          </p:cNvSpPr>
          <p:nvPr>
            <p:ph type="dt" sz="half" idx="10"/>
          </p:nvPr>
        </p:nvSpPr>
        <p:spPr/>
        <p:txBody>
          <a:bodyPr/>
          <a:lstStyle/>
          <a:p>
            <a:fld id="{26BC9C78-DA2B-4E19-902D-9ED1C3929D3C}" type="datetimeFigureOut">
              <a:rPr lang="en-IN" smtClean="0"/>
              <a:t>05-04-2023</a:t>
            </a:fld>
            <a:endParaRPr lang="en-IN"/>
          </a:p>
        </p:txBody>
      </p:sp>
      <p:sp>
        <p:nvSpPr>
          <p:cNvPr id="6" name="Footer Placeholder 5">
            <a:extLst>
              <a:ext uri="{FF2B5EF4-FFF2-40B4-BE49-F238E27FC236}">
                <a16:creationId xmlns:a16="http://schemas.microsoft.com/office/drawing/2014/main" id="{BA9A9F4A-7382-4422-8918-4ABF46AB94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2339EB-6614-42CF-A997-D814AA305004}"/>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1409419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58CE-F733-493E-8ADD-707B3078E36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41FE8B-ACBB-4FD0-9CE5-FF60F43864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1C0795-44B3-43BB-9973-B95F394774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737A82-8C5A-4AE6-BB51-25EBC11050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42498-DE0B-452D-BC6A-49591B2456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78065B-D954-4C8C-AF7F-B0E005F1828A}"/>
              </a:ext>
            </a:extLst>
          </p:cNvPr>
          <p:cNvSpPr>
            <a:spLocks noGrp="1"/>
          </p:cNvSpPr>
          <p:nvPr>
            <p:ph type="dt" sz="half" idx="10"/>
          </p:nvPr>
        </p:nvSpPr>
        <p:spPr/>
        <p:txBody>
          <a:bodyPr/>
          <a:lstStyle/>
          <a:p>
            <a:fld id="{26BC9C78-DA2B-4E19-902D-9ED1C3929D3C}" type="datetimeFigureOut">
              <a:rPr lang="en-IN" smtClean="0"/>
              <a:t>05-04-2023</a:t>
            </a:fld>
            <a:endParaRPr lang="en-IN"/>
          </a:p>
        </p:txBody>
      </p:sp>
      <p:sp>
        <p:nvSpPr>
          <p:cNvPr id="8" name="Footer Placeholder 7">
            <a:extLst>
              <a:ext uri="{FF2B5EF4-FFF2-40B4-BE49-F238E27FC236}">
                <a16:creationId xmlns:a16="http://schemas.microsoft.com/office/drawing/2014/main" id="{9D61A616-2B9A-4F83-9052-A00F12AD0D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4A45E32-1172-49CE-8DDE-6FB69134C53B}"/>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3798586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3B3A-B7C1-46A7-A2E9-828A11C94C3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F58762-58B5-418A-8559-609CF0B6AFF1}"/>
              </a:ext>
            </a:extLst>
          </p:cNvPr>
          <p:cNvSpPr>
            <a:spLocks noGrp="1"/>
          </p:cNvSpPr>
          <p:nvPr>
            <p:ph type="dt" sz="half" idx="10"/>
          </p:nvPr>
        </p:nvSpPr>
        <p:spPr/>
        <p:txBody>
          <a:bodyPr/>
          <a:lstStyle/>
          <a:p>
            <a:fld id="{26BC9C78-DA2B-4E19-902D-9ED1C3929D3C}" type="datetimeFigureOut">
              <a:rPr lang="en-IN" smtClean="0"/>
              <a:t>05-04-2023</a:t>
            </a:fld>
            <a:endParaRPr lang="en-IN"/>
          </a:p>
        </p:txBody>
      </p:sp>
      <p:sp>
        <p:nvSpPr>
          <p:cNvPr id="4" name="Footer Placeholder 3">
            <a:extLst>
              <a:ext uri="{FF2B5EF4-FFF2-40B4-BE49-F238E27FC236}">
                <a16:creationId xmlns:a16="http://schemas.microsoft.com/office/drawing/2014/main" id="{35F8CF8D-5B96-40CE-87E3-E3A1B3C346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466447-D6E7-4BCE-9C38-EAEBD055F47D}"/>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275720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E9BAB7-5BC0-4580-81AB-9B4FFE4AEAE6}"/>
              </a:ext>
            </a:extLst>
          </p:cNvPr>
          <p:cNvSpPr>
            <a:spLocks noGrp="1"/>
          </p:cNvSpPr>
          <p:nvPr>
            <p:ph type="dt" sz="half" idx="10"/>
          </p:nvPr>
        </p:nvSpPr>
        <p:spPr/>
        <p:txBody>
          <a:bodyPr/>
          <a:lstStyle/>
          <a:p>
            <a:fld id="{26BC9C78-DA2B-4E19-902D-9ED1C3929D3C}" type="datetimeFigureOut">
              <a:rPr lang="en-IN" smtClean="0"/>
              <a:t>05-04-2023</a:t>
            </a:fld>
            <a:endParaRPr lang="en-IN"/>
          </a:p>
        </p:txBody>
      </p:sp>
      <p:sp>
        <p:nvSpPr>
          <p:cNvPr id="3" name="Footer Placeholder 2">
            <a:extLst>
              <a:ext uri="{FF2B5EF4-FFF2-40B4-BE49-F238E27FC236}">
                <a16:creationId xmlns:a16="http://schemas.microsoft.com/office/drawing/2014/main" id="{96A880C0-244A-4071-AB3E-80BCB1AD035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2924CC-B106-4724-BFD1-ACDFB1F47656}"/>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26584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6668-ADD0-4D32-B248-3A46ED5EE4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6028DE-01FC-48DC-A3DB-C205E12EDB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F817C3D-9BB2-4F56-850B-C439D932A0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A5042-4DE7-49C4-8D15-45BC1DC2D444}"/>
              </a:ext>
            </a:extLst>
          </p:cNvPr>
          <p:cNvSpPr>
            <a:spLocks noGrp="1"/>
          </p:cNvSpPr>
          <p:nvPr>
            <p:ph type="dt" sz="half" idx="10"/>
          </p:nvPr>
        </p:nvSpPr>
        <p:spPr/>
        <p:txBody>
          <a:bodyPr/>
          <a:lstStyle/>
          <a:p>
            <a:fld id="{26BC9C78-DA2B-4E19-902D-9ED1C3929D3C}" type="datetimeFigureOut">
              <a:rPr lang="en-IN" smtClean="0"/>
              <a:t>05-04-2023</a:t>
            </a:fld>
            <a:endParaRPr lang="en-IN"/>
          </a:p>
        </p:txBody>
      </p:sp>
      <p:sp>
        <p:nvSpPr>
          <p:cNvPr id="6" name="Footer Placeholder 5">
            <a:extLst>
              <a:ext uri="{FF2B5EF4-FFF2-40B4-BE49-F238E27FC236}">
                <a16:creationId xmlns:a16="http://schemas.microsoft.com/office/drawing/2014/main" id="{4D71A7D9-6704-4063-8A84-6619246013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7CDCB2-20D5-41B1-BC54-E8EA3C7B46CB}"/>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3801805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FF0C-008F-4CBA-A07C-6164D7F42B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5923910-B33F-4A74-A578-020566ABA8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56D158-1E1E-497F-8362-22027CBA1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E6E50F-9FA7-4CE5-B069-F686FA6EE2AC}"/>
              </a:ext>
            </a:extLst>
          </p:cNvPr>
          <p:cNvSpPr>
            <a:spLocks noGrp="1"/>
          </p:cNvSpPr>
          <p:nvPr>
            <p:ph type="dt" sz="half" idx="10"/>
          </p:nvPr>
        </p:nvSpPr>
        <p:spPr/>
        <p:txBody>
          <a:bodyPr/>
          <a:lstStyle/>
          <a:p>
            <a:fld id="{26BC9C78-DA2B-4E19-902D-9ED1C3929D3C}" type="datetimeFigureOut">
              <a:rPr lang="en-IN" smtClean="0"/>
              <a:t>05-04-2023</a:t>
            </a:fld>
            <a:endParaRPr lang="en-IN"/>
          </a:p>
        </p:txBody>
      </p:sp>
      <p:sp>
        <p:nvSpPr>
          <p:cNvPr id="6" name="Footer Placeholder 5">
            <a:extLst>
              <a:ext uri="{FF2B5EF4-FFF2-40B4-BE49-F238E27FC236}">
                <a16:creationId xmlns:a16="http://schemas.microsoft.com/office/drawing/2014/main" id="{FFCE7EB1-9F7E-49E2-B205-AF862E5076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4F8225-4FCA-426C-96E8-256E50F83A00}"/>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406999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2A3A17-1437-495B-9B4C-96398BC384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28136A-2D97-4673-85CB-B225A03771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7B5DFE-CF26-4EB1-A7DE-E79D32B71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C9C78-DA2B-4E19-902D-9ED1C3929D3C}" type="datetimeFigureOut">
              <a:rPr lang="en-IN" smtClean="0"/>
              <a:t>05-04-2023</a:t>
            </a:fld>
            <a:endParaRPr lang="en-IN"/>
          </a:p>
        </p:txBody>
      </p:sp>
      <p:sp>
        <p:nvSpPr>
          <p:cNvPr id="5" name="Footer Placeholder 4">
            <a:extLst>
              <a:ext uri="{FF2B5EF4-FFF2-40B4-BE49-F238E27FC236}">
                <a16:creationId xmlns:a16="http://schemas.microsoft.com/office/drawing/2014/main" id="{8BF6815A-3470-485B-9A01-1CD313EF2E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75A3624-91FB-4D69-A8D5-FFE29FBD3D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3E3DB-026B-4309-B0B2-7E41F65CCEC1}" type="slidenum">
              <a:rPr lang="en-IN" smtClean="0"/>
              <a:t>‹#›</a:t>
            </a:fld>
            <a:endParaRPr lang="en-IN"/>
          </a:p>
        </p:txBody>
      </p:sp>
    </p:spTree>
    <p:extLst>
      <p:ext uri="{BB962C8B-B14F-4D97-AF65-F5344CB8AC3E}">
        <p14:creationId xmlns:p14="http://schemas.microsoft.com/office/powerpoint/2010/main" val="3445516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statology.org/explanatory-response-variables/" TargetMode="External"/><Relationship Id="rId2" Type="http://schemas.openxmlformats.org/officeDocument/2006/relationships/hyperlink" Target="https://www.statology.org/multiple-linear-regressio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customXml" Target="../ink/ink4.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statisticsbyjim.com/glossary/alternative-hypothesi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customXml" Target="../ink/ink9.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62.png"/></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hyperlink" Target="https://www.j-pcs.org/viewimage.asp?img=JPractCardiovascSci_2020_6_2_116_293527_t14.jpg" TargetMode="External"/><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customXml" Target="../ink/ink1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j-pcs.org/viewimage.asp?img=JPractCardiovascSci_2020_6_2_116_293527_t14.jpg"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A57BB-0570-4614-9C53-3DEB4021256E}"/>
              </a:ext>
            </a:extLst>
          </p:cNvPr>
          <p:cNvSpPr>
            <a:spLocks noGrp="1"/>
          </p:cNvSpPr>
          <p:nvPr>
            <p:ph type="ctrTitle"/>
          </p:nvPr>
        </p:nvSpPr>
        <p:spPr/>
        <p:txBody>
          <a:bodyPr/>
          <a:lstStyle/>
          <a:p>
            <a:r>
              <a:rPr lang="en-IN" dirty="0"/>
              <a:t>Chapter 3</a:t>
            </a:r>
          </a:p>
        </p:txBody>
      </p:sp>
      <p:sp>
        <p:nvSpPr>
          <p:cNvPr id="3" name="Subtitle 2">
            <a:extLst>
              <a:ext uri="{FF2B5EF4-FFF2-40B4-BE49-F238E27FC236}">
                <a16:creationId xmlns:a16="http://schemas.microsoft.com/office/drawing/2014/main" id="{EE267722-E7D1-4609-B200-1AD20A2958A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61068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3666563E-3BE1-4D7C-96BF-F067386E59D2}" type="slidenum">
              <a:rPr lang="en-IN" sz="1400" spc="-1">
                <a:solidFill>
                  <a:srgbClr val="FFFFFF"/>
                </a:solidFill>
                <a:latin typeface="Berlin Sans FB Demi"/>
                <a:ea typeface="DejaVu Sans"/>
              </a:rPr>
              <a:t>10</a:t>
            </a:fld>
            <a:endParaRPr lang="en-IN" sz="1400" spc="-1">
              <a:latin typeface="Arial"/>
            </a:endParaRPr>
          </a:p>
        </p:txBody>
      </p:sp>
      <p:sp>
        <p:nvSpPr>
          <p:cNvPr id="913"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14"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15"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pic>
        <p:nvPicPr>
          <p:cNvPr id="916" name="Content Placeholder 5"/>
          <p:cNvPicPr/>
          <p:nvPr/>
        </p:nvPicPr>
        <p:blipFill>
          <a:blip r:embed="rId3"/>
          <a:stretch/>
        </p:blipFill>
        <p:spPr>
          <a:xfrm>
            <a:off x="3276480" y="900720"/>
            <a:ext cx="6094800" cy="4570920"/>
          </a:xfrm>
          <a:prstGeom prst="rect">
            <a:avLst/>
          </a:prstGeom>
          <a:ln w="9360">
            <a:noFill/>
          </a:ln>
        </p:spPr>
      </p:pic>
      <p:sp>
        <p:nvSpPr>
          <p:cNvPr id="917" name="CustomShape 5"/>
          <p:cNvSpPr/>
          <p:nvPr/>
        </p:nvSpPr>
        <p:spPr>
          <a:xfrm>
            <a:off x="1670160" y="5663160"/>
            <a:ext cx="456120" cy="456120"/>
          </a:xfrm>
          <a:prstGeom prst="rect">
            <a:avLst/>
          </a:prstGeom>
          <a:solidFill>
            <a:srgbClr val="D34817"/>
          </a:solid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63AF2B67-6346-4515-A70B-AE9AD0A179BE}" type="slidenum">
              <a:rPr lang="en-IN" sz="1400" spc="-1">
                <a:solidFill>
                  <a:srgbClr val="FFFFFF"/>
                </a:solidFill>
                <a:latin typeface="Franklin Gothic Book"/>
                <a:ea typeface="DejaVu Sans"/>
              </a:rPr>
              <a:t>10</a:t>
            </a:fld>
            <a:endParaRPr lang="en-IN" sz="1400" spc="-1">
              <a:latin typeface="Arial"/>
            </a:endParaRPr>
          </a:p>
        </p:txBody>
      </p:sp>
      <p:pic>
        <p:nvPicPr>
          <p:cNvPr id="918" name="Picture 2"/>
          <p:cNvPicPr/>
          <p:nvPr/>
        </p:nvPicPr>
        <p:blipFill>
          <a:blip r:embed="rId4"/>
          <a:stretch/>
        </p:blipFill>
        <p:spPr>
          <a:xfrm>
            <a:off x="4038600" y="5244120"/>
            <a:ext cx="3932640" cy="84672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F3B01D14-2D62-41AC-82CE-FB7B5C9A3CF9}" type="slidenum">
              <a:rPr lang="en-IN" sz="1400" spc="-1">
                <a:solidFill>
                  <a:srgbClr val="FFFFFF"/>
                </a:solidFill>
                <a:latin typeface="Berlin Sans FB Demi"/>
                <a:ea typeface="DejaVu Sans"/>
              </a:rPr>
              <a:t>11</a:t>
            </a:fld>
            <a:endParaRPr lang="en-IN" sz="1400" spc="-1">
              <a:latin typeface="Arial"/>
            </a:endParaRPr>
          </a:p>
        </p:txBody>
      </p:sp>
      <p:sp>
        <p:nvSpPr>
          <p:cNvPr id="920"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21"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22"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pic>
        <p:nvPicPr>
          <p:cNvPr id="923" name="Content Placeholder 4"/>
          <p:cNvPicPr/>
          <p:nvPr/>
        </p:nvPicPr>
        <p:blipFill>
          <a:blip r:embed="rId3"/>
          <a:stretch/>
        </p:blipFill>
        <p:spPr>
          <a:xfrm>
            <a:off x="3276480" y="1448280"/>
            <a:ext cx="6095160" cy="4571280"/>
          </a:xfrm>
          <a:prstGeom prst="rect">
            <a:avLst/>
          </a:prstGeom>
          <a:ln w="936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8776B54E-4A94-48D5-A155-CAFF15DB3C7A}" type="slidenum">
              <a:rPr lang="en-IN" sz="1400" spc="-1">
                <a:solidFill>
                  <a:srgbClr val="FFFFFF"/>
                </a:solidFill>
                <a:latin typeface="Berlin Sans FB Demi"/>
                <a:ea typeface="DejaVu Sans"/>
              </a:rPr>
              <a:t>12</a:t>
            </a:fld>
            <a:endParaRPr lang="en-IN" sz="1400" spc="-1">
              <a:latin typeface="Arial"/>
            </a:endParaRPr>
          </a:p>
        </p:txBody>
      </p:sp>
      <p:sp>
        <p:nvSpPr>
          <p:cNvPr id="925"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26"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27"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pic>
        <p:nvPicPr>
          <p:cNvPr id="928" name="Content Placeholder 4"/>
          <p:cNvPicPr/>
          <p:nvPr/>
        </p:nvPicPr>
        <p:blipFill>
          <a:blip r:embed="rId3"/>
          <a:stretch/>
        </p:blipFill>
        <p:spPr>
          <a:xfrm>
            <a:off x="3276480" y="1448280"/>
            <a:ext cx="6095160" cy="4571280"/>
          </a:xfrm>
          <a:prstGeom prst="rect">
            <a:avLst/>
          </a:prstGeom>
          <a:ln w="936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2A5D798F-E62E-488F-8F6D-D0F9FE8E0916}" type="slidenum">
              <a:rPr lang="en-IN" sz="1400" spc="-1">
                <a:solidFill>
                  <a:srgbClr val="FFFFFF"/>
                </a:solidFill>
                <a:latin typeface="Berlin Sans FB Demi"/>
                <a:ea typeface="DejaVu Sans"/>
              </a:rPr>
              <a:t>13</a:t>
            </a:fld>
            <a:endParaRPr lang="en-IN" sz="1400" spc="-1">
              <a:latin typeface="Arial"/>
            </a:endParaRPr>
          </a:p>
        </p:txBody>
      </p:sp>
      <p:sp>
        <p:nvSpPr>
          <p:cNvPr id="930"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31"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32"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pic>
        <p:nvPicPr>
          <p:cNvPr id="933" name="Content Placeholder 4"/>
          <p:cNvPicPr/>
          <p:nvPr/>
        </p:nvPicPr>
        <p:blipFill>
          <a:blip r:embed="rId3"/>
          <a:stretch/>
        </p:blipFill>
        <p:spPr>
          <a:xfrm>
            <a:off x="3276480" y="1448280"/>
            <a:ext cx="6095160" cy="4571280"/>
          </a:xfrm>
          <a:prstGeom prst="rect">
            <a:avLst/>
          </a:prstGeom>
          <a:ln w="936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57F6F79B-F701-4F86-8AEA-2D8A0417C80B}" type="slidenum">
              <a:rPr lang="en-IN" sz="1400" spc="-1">
                <a:solidFill>
                  <a:srgbClr val="FFFFFF"/>
                </a:solidFill>
                <a:latin typeface="Berlin Sans FB Demi"/>
                <a:ea typeface="DejaVu Sans"/>
              </a:rPr>
              <a:t>14</a:t>
            </a:fld>
            <a:endParaRPr lang="en-IN" sz="1400" spc="-1">
              <a:latin typeface="Arial"/>
            </a:endParaRPr>
          </a:p>
        </p:txBody>
      </p:sp>
      <p:sp>
        <p:nvSpPr>
          <p:cNvPr id="935"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36"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37"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sp>
        <p:nvSpPr>
          <p:cNvPr id="938" name="CustomShape 5"/>
          <p:cNvSpPr/>
          <p:nvPr/>
        </p:nvSpPr>
        <p:spPr>
          <a:xfrm>
            <a:off x="2438760" y="1448280"/>
            <a:ext cx="7771680" cy="45712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oAutofit/>
          </a:bodyPr>
          <a:lstStyle/>
          <a:p>
            <a:pPr marL="272880" indent="-272160">
              <a:spcBef>
                <a:spcPts val="575"/>
              </a:spcBef>
              <a:buClr>
                <a:srgbClr val="D34817"/>
              </a:buClr>
              <a:buSzPct val="85000"/>
              <a:buFont typeface="Wingdings 2" charset="2"/>
              <a:buChar char=""/>
            </a:pPr>
            <a:r>
              <a:rPr lang="en-IN" sz="2600" spc="-1">
                <a:solidFill>
                  <a:srgbClr val="000000"/>
                </a:solidFill>
                <a:latin typeface="Perpetua"/>
              </a:rPr>
              <a:t>Predict how much snow will fall 2017 </a:t>
            </a:r>
            <a:endParaRPr lang="en-IN" sz="2600" spc="-1">
              <a:latin typeface="Arial"/>
            </a:endParaRPr>
          </a:p>
        </p:txBody>
      </p:sp>
      <p:pic>
        <p:nvPicPr>
          <p:cNvPr id="939" name="Picture 7"/>
          <p:cNvPicPr/>
          <p:nvPr/>
        </p:nvPicPr>
        <p:blipFill>
          <a:blip r:embed="rId3"/>
          <a:stretch/>
        </p:blipFill>
        <p:spPr>
          <a:xfrm>
            <a:off x="4495800" y="2362320"/>
            <a:ext cx="2466360" cy="313308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904758BA-6D62-4A12-9865-DC9ED293E483}" type="slidenum">
              <a:rPr lang="en-IN" sz="1400" spc="-1">
                <a:solidFill>
                  <a:srgbClr val="FFFFFF"/>
                </a:solidFill>
                <a:latin typeface="Berlin Sans FB Demi"/>
                <a:ea typeface="DejaVu Sans"/>
              </a:rPr>
              <a:t>15</a:t>
            </a:fld>
            <a:endParaRPr lang="en-IN" sz="1400" spc="-1">
              <a:latin typeface="Arial"/>
            </a:endParaRPr>
          </a:p>
        </p:txBody>
      </p:sp>
      <p:sp>
        <p:nvSpPr>
          <p:cNvPr id="941"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42"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43"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sp>
        <p:nvSpPr>
          <p:cNvPr id="944" name="CustomShape 5"/>
          <p:cNvSpPr/>
          <p:nvPr/>
        </p:nvSpPr>
        <p:spPr>
          <a:xfrm>
            <a:off x="2438760" y="1447920"/>
            <a:ext cx="7771680" cy="45712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oAutofit/>
          </a:bodyPr>
          <a:lstStyle/>
          <a:p>
            <a:pPr marL="272880" indent="-272160">
              <a:spcBef>
                <a:spcPts val="575"/>
              </a:spcBef>
              <a:buClr>
                <a:srgbClr val="D34817"/>
              </a:buClr>
              <a:buSzPct val="85000"/>
              <a:buFont typeface="Wingdings 2" charset="2"/>
              <a:buChar char=""/>
            </a:pPr>
            <a:r>
              <a:rPr lang="en-IN" sz="2600" spc="-1">
                <a:solidFill>
                  <a:srgbClr val="000000"/>
                </a:solidFill>
                <a:latin typeface="Perpetua"/>
              </a:rPr>
              <a:t>y = -2.2923x + 4624.4</a:t>
            </a:r>
            <a:endParaRPr lang="en-IN" sz="2600" spc="-1">
              <a:latin typeface="Arial"/>
            </a:endParaRPr>
          </a:p>
          <a:p>
            <a:pPr marL="272880" indent="-272160">
              <a:spcBef>
                <a:spcPts val="575"/>
              </a:spcBef>
              <a:buClr>
                <a:srgbClr val="D34817"/>
              </a:buClr>
              <a:buSzPct val="85000"/>
              <a:buFont typeface="Wingdings 2" charset="2"/>
              <a:buChar char=""/>
            </a:pPr>
            <a:r>
              <a:rPr lang="en-IN" sz="2600" spc="-1">
                <a:solidFill>
                  <a:srgbClr val="000000"/>
                </a:solidFill>
                <a:latin typeface="Perpetua"/>
              </a:rPr>
              <a:t>y = 2.2923(2017) + 4624.4 = 0.8 inches.</a:t>
            </a:r>
            <a:endParaRPr lang="en-IN" sz="2600" spc="-1">
              <a:latin typeface="Arial"/>
            </a:endParaRPr>
          </a:p>
          <a:p>
            <a:pPr>
              <a:spcBef>
                <a:spcPts val="575"/>
              </a:spcBef>
            </a:pPr>
            <a:endParaRPr lang="en-IN" sz="2600" spc="-1">
              <a:latin typeface="Arial"/>
            </a:endParaRPr>
          </a:p>
        </p:txBody>
      </p:sp>
      <p:sp>
        <p:nvSpPr>
          <p:cNvPr id="945" name="CustomShape 6"/>
          <p:cNvSpPr/>
          <p:nvPr/>
        </p:nvSpPr>
        <p:spPr>
          <a:xfrm>
            <a:off x="1670520" y="6210360"/>
            <a:ext cx="456480" cy="456480"/>
          </a:xfrm>
          <a:prstGeom prst="rect">
            <a:avLst/>
          </a:prstGeom>
          <a:solidFill>
            <a:srgbClr val="D34817"/>
          </a:solid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48DA22C1-1CA8-48AA-8C23-FE6B7EDBACC2}" type="slidenum">
              <a:rPr lang="en-IN" sz="1400" spc="-1">
                <a:solidFill>
                  <a:srgbClr val="FFFFFF"/>
                </a:solidFill>
                <a:latin typeface="Franklin Gothic Book"/>
              </a:rPr>
              <a:t>15</a:t>
            </a:fld>
            <a:endParaRPr lang="en-IN" sz="1400" spc="-1">
              <a:latin typeface="Arial"/>
            </a:endParaRPr>
          </a:p>
        </p:txBody>
      </p:sp>
      <p:pic>
        <p:nvPicPr>
          <p:cNvPr id="946" name="Picture 4"/>
          <p:cNvPicPr/>
          <p:nvPr/>
        </p:nvPicPr>
        <p:blipFill>
          <a:blip r:embed="rId3"/>
          <a:stretch/>
        </p:blipFill>
        <p:spPr>
          <a:xfrm>
            <a:off x="3200880" y="2819520"/>
            <a:ext cx="5942880" cy="34282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24B5-036E-4721-9AAC-519E3E3D0049}"/>
              </a:ext>
            </a:extLst>
          </p:cNvPr>
          <p:cNvSpPr>
            <a:spLocks noGrp="1"/>
          </p:cNvSpPr>
          <p:nvPr>
            <p:ph type="title"/>
          </p:nvPr>
        </p:nvSpPr>
        <p:spPr>
          <a:xfrm>
            <a:off x="838200" y="365125"/>
            <a:ext cx="10515600" cy="1377048"/>
          </a:xfrm>
        </p:spPr>
        <p:txBody>
          <a:bodyPr>
            <a:normAutofit fontScale="90000"/>
          </a:bodyPr>
          <a:lstStyle/>
          <a:p>
            <a:pPr algn="ctr"/>
            <a:br>
              <a:rPr lang="en-IN" dirty="0"/>
            </a:br>
            <a:br>
              <a:rPr lang="en-IN" dirty="0"/>
            </a:br>
            <a:r>
              <a:rPr lang="en-US" b="0" i="0" u="none" strike="noStrike" dirty="0">
                <a:solidFill>
                  <a:srgbClr val="9B59B6"/>
                </a:solidFill>
                <a:effectLst/>
                <a:latin typeface="Helvetica" panose="020B0604020202020204" pitchFamily="34" charset="0"/>
                <a:hlinkClick r:id="rId2"/>
              </a:rPr>
              <a:t>Multiple linear regression</a:t>
            </a:r>
            <a:r>
              <a:rPr lang="en-US" b="0" i="0" dirty="0">
                <a:solidFill>
                  <a:srgbClr val="000000"/>
                </a:solidFill>
                <a:effectLst/>
                <a:latin typeface="Helvetica" panose="020B0604020202020204" pitchFamily="34" charset="0"/>
              </a:rPr>
              <a:t> </a:t>
            </a:r>
            <a:br>
              <a:rPr lang="en-IN" dirty="0"/>
            </a:br>
            <a:br>
              <a:rPr lang="en-IN" dirty="0"/>
            </a:br>
            <a:endParaRPr lang="en-IN" dirty="0"/>
          </a:p>
        </p:txBody>
      </p:sp>
      <p:sp>
        <p:nvSpPr>
          <p:cNvPr id="3" name="Content Placeholder 2">
            <a:extLst>
              <a:ext uri="{FF2B5EF4-FFF2-40B4-BE49-F238E27FC236}">
                <a16:creationId xmlns:a16="http://schemas.microsoft.com/office/drawing/2014/main" id="{900A5C9A-3D09-46E3-87AE-C3DE6D636FAA}"/>
              </a:ext>
            </a:extLst>
          </p:cNvPr>
          <p:cNvSpPr>
            <a:spLocks noGrp="1"/>
          </p:cNvSpPr>
          <p:nvPr>
            <p:ph idx="1"/>
          </p:nvPr>
        </p:nvSpPr>
        <p:spPr/>
        <p:txBody>
          <a:bodyPr>
            <a:normAutofit lnSpcReduction="10000"/>
          </a:bodyPr>
          <a:lstStyle/>
          <a:p>
            <a:pPr fontAlgn="base"/>
            <a:r>
              <a:rPr lang="en-US" b="0" i="0" u="none" strike="noStrike" dirty="0">
                <a:solidFill>
                  <a:srgbClr val="9B59B6"/>
                </a:solidFill>
                <a:effectLst/>
                <a:latin typeface="Helvetica" panose="020B0604020202020204" pitchFamily="34" charset="0"/>
                <a:hlinkClick r:id="rId2"/>
              </a:rPr>
              <a:t>Multiple linear regression</a:t>
            </a:r>
            <a:r>
              <a:rPr lang="en-US" b="0" i="0" dirty="0">
                <a:solidFill>
                  <a:srgbClr val="000000"/>
                </a:solidFill>
                <a:effectLst/>
                <a:latin typeface="Helvetica" panose="020B0604020202020204" pitchFamily="34" charset="0"/>
              </a:rPr>
              <a:t> is a method we can use to quantify the relationship between two or more predictor variables and a </a:t>
            </a:r>
            <a:r>
              <a:rPr lang="en-US" b="0" i="0" u="none" strike="noStrike" dirty="0">
                <a:solidFill>
                  <a:srgbClr val="9B59B6"/>
                </a:solidFill>
                <a:effectLst/>
                <a:latin typeface="Helvetica" panose="020B0604020202020204" pitchFamily="34" charset="0"/>
                <a:hlinkClick r:id="rId3"/>
              </a:rPr>
              <a:t>response variable</a:t>
            </a:r>
            <a:r>
              <a:rPr lang="en-US" b="0" i="0" dirty="0">
                <a:solidFill>
                  <a:srgbClr val="000000"/>
                </a:solidFill>
                <a:effectLst/>
                <a:latin typeface="Helvetica" panose="020B0604020202020204" pitchFamily="34" charset="0"/>
              </a:rPr>
              <a:t>.</a:t>
            </a:r>
          </a:p>
          <a:p>
            <a:pPr marL="0" indent="0" fontAlgn="base">
              <a:buNone/>
            </a:pPr>
            <a:endParaRPr lang="en-US" b="0" i="0" dirty="0">
              <a:solidFill>
                <a:srgbClr val="000000"/>
              </a:solidFill>
              <a:effectLst/>
              <a:latin typeface="Helvetica" panose="020B0604020202020204" pitchFamily="34" charset="0"/>
            </a:endParaRPr>
          </a:p>
          <a:p>
            <a:pPr marL="457200" lvl="1" indent="0" fontAlgn="base">
              <a:buNone/>
            </a:pPr>
            <a:r>
              <a:rPr lang="en-US" b="1" i="0" dirty="0">
                <a:solidFill>
                  <a:srgbClr val="000000"/>
                </a:solidFill>
                <a:effectLst/>
                <a:latin typeface="inherit"/>
              </a:rPr>
              <a:t>Y	 = β</a:t>
            </a:r>
            <a:r>
              <a:rPr lang="en-US" b="1" i="0" baseline="-25000" dirty="0">
                <a:solidFill>
                  <a:srgbClr val="000000"/>
                </a:solidFill>
                <a:effectLst/>
                <a:latin typeface="inherit"/>
              </a:rPr>
              <a:t>0</a:t>
            </a:r>
            <a:r>
              <a:rPr lang="en-US" b="1" i="0" dirty="0">
                <a:solidFill>
                  <a:srgbClr val="000000"/>
                </a:solidFill>
                <a:effectLst/>
                <a:latin typeface="inherit"/>
              </a:rPr>
              <a:t> + β</a:t>
            </a:r>
            <a:r>
              <a:rPr lang="en-US" b="1" i="0" baseline="-25000" dirty="0">
                <a:solidFill>
                  <a:srgbClr val="000000"/>
                </a:solidFill>
                <a:effectLst/>
                <a:latin typeface="inherit"/>
              </a:rPr>
              <a:t>1</a:t>
            </a:r>
            <a:r>
              <a:rPr lang="en-US" b="1" i="0" dirty="0">
                <a:solidFill>
                  <a:srgbClr val="000000"/>
                </a:solidFill>
                <a:effectLst/>
                <a:latin typeface="inherit"/>
              </a:rPr>
              <a:t>X</a:t>
            </a:r>
            <a:r>
              <a:rPr lang="en-US" b="1" i="0" baseline="-25000" dirty="0">
                <a:solidFill>
                  <a:srgbClr val="000000"/>
                </a:solidFill>
                <a:effectLst/>
                <a:latin typeface="inherit"/>
              </a:rPr>
              <a:t>1</a:t>
            </a:r>
            <a:r>
              <a:rPr lang="en-US" b="1" i="0" dirty="0">
                <a:solidFill>
                  <a:srgbClr val="000000"/>
                </a:solidFill>
                <a:effectLst/>
                <a:latin typeface="inherit"/>
              </a:rPr>
              <a:t> + β</a:t>
            </a:r>
            <a:r>
              <a:rPr lang="en-US" b="1" i="0" baseline="-25000" dirty="0">
                <a:solidFill>
                  <a:srgbClr val="000000"/>
                </a:solidFill>
                <a:effectLst/>
                <a:latin typeface="inherit"/>
              </a:rPr>
              <a:t>2</a:t>
            </a:r>
            <a:r>
              <a:rPr lang="en-US" b="1" i="0" dirty="0">
                <a:solidFill>
                  <a:srgbClr val="000000"/>
                </a:solidFill>
                <a:effectLst/>
                <a:latin typeface="inherit"/>
              </a:rPr>
              <a:t>X</a:t>
            </a:r>
            <a:r>
              <a:rPr lang="en-US" b="1" i="0" baseline="-25000" dirty="0">
                <a:solidFill>
                  <a:srgbClr val="000000"/>
                </a:solidFill>
                <a:effectLst/>
                <a:latin typeface="inherit"/>
              </a:rPr>
              <a:t>2</a:t>
            </a:r>
            <a:r>
              <a:rPr lang="en-US" b="1" i="0" dirty="0">
                <a:solidFill>
                  <a:srgbClr val="000000"/>
                </a:solidFill>
                <a:effectLst/>
                <a:latin typeface="inherit"/>
              </a:rPr>
              <a:t> + … + β</a:t>
            </a:r>
            <a:r>
              <a:rPr lang="en-US" b="1" i="0" baseline="-25000" dirty="0" err="1">
                <a:solidFill>
                  <a:srgbClr val="000000"/>
                </a:solidFill>
                <a:effectLst/>
                <a:latin typeface="inherit"/>
              </a:rPr>
              <a:t>p</a:t>
            </a:r>
            <a:r>
              <a:rPr lang="en-US" b="1" i="0" dirty="0" err="1">
                <a:solidFill>
                  <a:srgbClr val="000000"/>
                </a:solidFill>
                <a:effectLst/>
                <a:latin typeface="inherit"/>
              </a:rPr>
              <a:t>X</a:t>
            </a:r>
            <a:r>
              <a:rPr lang="en-US" b="1" i="0" baseline="-25000" dirty="0" err="1">
                <a:solidFill>
                  <a:srgbClr val="000000"/>
                </a:solidFill>
                <a:effectLst/>
                <a:latin typeface="inherit"/>
              </a:rPr>
              <a:t>p</a:t>
            </a:r>
            <a:r>
              <a:rPr lang="en-US" b="1" i="0" dirty="0">
                <a:solidFill>
                  <a:srgbClr val="000000"/>
                </a:solidFill>
                <a:effectLst/>
                <a:latin typeface="inherit"/>
              </a:rPr>
              <a:t> + ε</a:t>
            </a:r>
            <a:endParaRPr lang="en-US" b="0" i="0" dirty="0">
              <a:solidFill>
                <a:srgbClr val="3D3D3D"/>
              </a:solidFill>
              <a:effectLst/>
              <a:latin typeface="Lato" panose="020B0604020202020204" pitchFamily="34" charset="0"/>
            </a:endParaRPr>
          </a:p>
          <a:p>
            <a:pPr marL="457200" lvl="1" indent="0" fontAlgn="base">
              <a:buNone/>
            </a:pPr>
            <a:r>
              <a:rPr lang="en-US" b="0" i="0" dirty="0">
                <a:solidFill>
                  <a:srgbClr val="000000"/>
                </a:solidFill>
                <a:effectLst/>
                <a:latin typeface="Helvetica" panose="020B0604020202020204" pitchFamily="34" charset="0"/>
              </a:rPr>
              <a:t>where:</a:t>
            </a:r>
            <a:endParaRPr lang="en-US" b="0" i="0" dirty="0">
              <a:solidFill>
                <a:srgbClr val="3D3D3D"/>
              </a:solidFill>
              <a:effectLst/>
              <a:latin typeface="Lato" panose="020B0604020202020204" pitchFamily="34" charset="0"/>
            </a:endParaRPr>
          </a:p>
          <a:p>
            <a:pPr marL="457200" lvl="1" indent="0" fontAlgn="base">
              <a:buNone/>
            </a:pPr>
            <a:r>
              <a:rPr lang="en-US" b="1" i="0" dirty="0">
                <a:solidFill>
                  <a:srgbClr val="000000"/>
                </a:solidFill>
                <a:effectLst/>
                <a:latin typeface="inherit"/>
              </a:rPr>
              <a:t>Y</a:t>
            </a:r>
            <a:r>
              <a:rPr lang="en-US" b="0" i="0" dirty="0">
                <a:solidFill>
                  <a:srgbClr val="000000"/>
                </a:solidFill>
                <a:effectLst/>
                <a:latin typeface="Helvetica" panose="020B0604020202020204" pitchFamily="34" charset="0"/>
              </a:rPr>
              <a:t>: The response variable</a:t>
            </a:r>
            <a:endParaRPr lang="en-US" b="0" i="0" dirty="0">
              <a:solidFill>
                <a:srgbClr val="3D3D3D"/>
              </a:solidFill>
              <a:effectLst/>
              <a:latin typeface="inherit"/>
            </a:endParaRPr>
          </a:p>
          <a:p>
            <a:pPr marL="457200" lvl="1" indent="0" fontAlgn="base">
              <a:buNone/>
            </a:pPr>
            <a:r>
              <a:rPr lang="en-US" b="1" i="0" dirty="0" err="1">
                <a:solidFill>
                  <a:srgbClr val="000000"/>
                </a:solidFill>
                <a:effectLst/>
                <a:latin typeface="inherit"/>
              </a:rPr>
              <a:t>X</a:t>
            </a:r>
            <a:r>
              <a:rPr lang="en-US" b="1" i="0" baseline="-25000" dirty="0" err="1">
                <a:solidFill>
                  <a:srgbClr val="000000"/>
                </a:solidFill>
                <a:effectLst/>
                <a:latin typeface="inherit"/>
              </a:rPr>
              <a:t>j</a:t>
            </a:r>
            <a:r>
              <a:rPr lang="en-US" b="0" i="0" dirty="0">
                <a:solidFill>
                  <a:srgbClr val="000000"/>
                </a:solidFill>
                <a:effectLst/>
                <a:latin typeface="Helvetica" panose="020B0604020202020204" pitchFamily="34" charset="0"/>
              </a:rPr>
              <a:t>: The </a:t>
            </a:r>
            <a:r>
              <a:rPr lang="en-US" b="0" i="0" dirty="0" err="1">
                <a:solidFill>
                  <a:srgbClr val="000000"/>
                </a:solidFill>
                <a:effectLst/>
                <a:latin typeface="Helvetica" panose="020B0604020202020204" pitchFamily="34" charset="0"/>
              </a:rPr>
              <a:t>j</a:t>
            </a:r>
            <a:r>
              <a:rPr lang="en-US" b="0" i="0" baseline="30000" dirty="0" err="1">
                <a:solidFill>
                  <a:srgbClr val="000000"/>
                </a:solidFill>
                <a:effectLst/>
                <a:latin typeface="inherit"/>
              </a:rPr>
              <a:t>th</a:t>
            </a:r>
            <a:r>
              <a:rPr lang="en-US" b="0" i="0" dirty="0">
                <a:solidFill>
                  <a:srgbClr val="000000"/>
                </a:solidFill>
                <a:effectLst/>
                <a:latin typeface="Helvetica" panose="020B0604020202020204" pitchFamily="34" charset="0"/>
              </a:rPr>
              <a:t> predictor variable</a:t>
            </a:r>
            <a:endParaRPr lang="en-US" b="0" i="0" dirty="0">
              <a:solidFill>
                <a:srgbClr val="3D3D3D"/>
              </a:solidFill>
              <a:effectLst/>
              <a:latin typeface="inherit"/>
            </a:endParaRPr>
          </a:p>
          <a:p>
            <a:pPr marL="457200" lvl="1" indent="0" fontAlgn="base">
              <a:buNone/>
            </a:pPr>
            <a:r>
              <a:rPr lang="en-US" b="1" i="0" dirty="0">
                <a:solidFill>
                  <a:srgbClr val="000000"/>
                </a:solidFill>
                <a:effectLst/>
                <a:latin typeface="inherit"/>
              </a:rPr>
              <a:t>β</a:t>
            </a:r>
            <a:r>
              <a:rPr lang="en-US" b="1" i="0" baseline="-25000" dirty="0">
                <a:solidFill>
                  <a:srgbClr val="000000"/>
                </a:solidFill>
                <a:effectLst/>
                <a:latin typeface="inherit"/>
              </a:rPr>
              <a:t>j</a:t>
            </a:r>
            <a:r>
              <a:rPr lang="en-US" b="0" i="0" dirty="0">
                <a:solidFill>
                  <a:srgbClr val="000000"/>
                </a:solidFill>
                <a:effectLst/>
                <a:latin typeface="Helvetica" panose="020B0604020202020204" pitchFamily="34" charset="0"/>
              </a:rPr>
              <a:t>: The average effect on Y of a one unit increase in </a:t>
            </a:r>
            <a:r>
              <a:rPr lang="en-US" b="0" i="0" dirty="0" err="1">
                <a:solidFill>
                  <a:srgbClr val="000000"/>
                </a:solidFill>
                <a:effectLst/>
                <a:latin typeface="Helvetica" panose="020B0604020202020204" pitchFamily="34" charset="0"/>
              </a:rPr>
              <a:t>X</a:t>
            </a:r>
            <a:r>
              <a:rPr lang="en-US" b="0" i="0" baseline="-25000" dirty="0" err="1">
                <a:solidFill>
                  <a:srgbClr val="000000"/>
                </a:solidFill>
                <a:effectLst/>
                <a:latin typeface="inherit"/>
              </a:rPr>
              <a:t>j</a:t>
            </a:r>
            <a:r>
              <a:rPr lang="en-US" b="0" i="0" dirty="0">
                <a:solidFill>
                  <a:srgbClr val="000000"/>
                </a:solidFill>
                <a:effectLst/>
                <a:latin typeface="Helvetica" panose="020B0604020202020204" pitchFamily="34" charset="0"/>
              </a:rPr>
              <a:t>, holding all other predictors fixed</a:t>
            </a:r>
            <a:endParaRPr lang="en-US" b="0" i="0" dirty="0">
              <a:solidFill>
                <a:srgbClr val="3D3D3D"/>
              </a:solidFill>
              <a:effectLst/>
              <a:latin typeface="inherit"/>
            </a:endParaRPr>
          </a:p>
          <a:p>
            <a:pPr marL="457200" lvl="1" indent="0" fontAlgn="base">
              <a:buNone/>
            </a:pPr>
            <a:r>
              <a:rPr lang="en-US" b="1" i="0" dirty="0">
                <a:solidFill>
                  <a:srgbClr val="000000"/>
                </a:solidFill>
                <a:effectLst/>
                <a:latin typeface="inherit"/>
              </a:rPr>
              <a:t>ε</a:t>
            </a:r>
            <a:r>
              <a:rPr lang="en-US" b="0" i="0" dirty="0">
                <a:solidFill>
                  <a:srgbClr val="000000"/>
                </a:solidFill>
                <a:effectLst/>
                <a:latin typeface="Helvetica" panose="020B0604020202020204" pitchFamily="34" charset="0"/>
              </a:rPr>
              <a:t>: The error term</a:t>
            </a:r>
            <a:endParaRPr lang="en-US" b="0" i="0" dirty="0">
              <a:solidFill>
                <a:srgbClr val="3D3D3D"/>
              </a:solidFill>
              <a:effectLst/>
              <a:latin typeface="inherit"/>
            </a:endParaRPr>
          </a:p>
          <a:p>
            <a:endParaRPr lang="en-IN" dirty="0"/>
          </a:p>
        </p:txBody>
      </p:sp>
    </p:spTree>
    <p:extLst>
      <p:ext uri="{BB962C8B-B14F-4D97-AF65-F5344CB8AC3E}">
        <p14:creationId xmlns:p14="http://schemas.microsoft.com/office/powerpoint/2010/main" val="180962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149C-FA3B-457C-8E89-CCA8B6C002CA}"/>
              </a:ext>
            </a:extLst>
          </p:cNvPr>
          <p:cNvSpPr>
            <a:spLocks noGrp="1"/>
          </p:cNvSpPr>
          <p:nvPr>
            <p:ph type="title"/>
          </p:nvPr>
        </p:nvSpPr>
        <p:spPr/>
        <p:txBody>
          <a:bodyPr/>
          <a:lstStyle/>
          <a:p>
            <a:pPr algn="ctr"/>
            <a:r>
              <a:rPr lang="en-IN" dirty="0"/>
              <a:t>Multiple Linear Regression</a:t>
            </a:r>
          </a:p>
        </p:txBody>
      </p:sp>
      <p:sp>
        <p:nvSpPr>
          <p:cNvPr id="3" name="Content Placeholder 2">
            <a:extLst>
              <a:ext uri="{FF2B5EF4-FFF2-40B4-BE49-F238E27FC236}">
                <a16:creationId xmlns:a16="http://schemas.microsoft.com/office/drawing/2014/main" id="{6C9AF059-5CD7-4F7C-8768-E65558A0C233}"/>
              </a:ext>
            </a:extLst>
          </p:cNvPr>
          <p:cNvSpPr>
            <a:spLocks noGrp="1"/>
          </p:cNvSpPr>
          <p:nvPr>
            <p:ph idx="1"/>
          </p:nvPr>
        </p:nvSpPr>
        <p:spPr>
          <a:xfrm>
            <a:off x="838200" y="1834063"/>
            <a:ext cx="10515600" cy="5032375"/>
          </a:xfrm>
        </p:spPr>
        <p:txBody>
          <a:bodyPr/>
          <a:lstStyle/>
          <a:p>
            <a:pPr marL="0" indent="0">
              <a:buNone/>
            </a:pPr>
            <a:endParaRPr lang="es-ES" b="1" i="0" dirty="0">
              <a:solidFill>
                <a:srgbClr val="000000"/>
              </a:solidFill>
              <a:effectLst/>
              <a:latin typeface="Helvetica" panose="020B0604020202020204" pitchFamily="34" charset="0"/>
            </a:endParaRPr>
          </a:p>
          <a:p>
            <a:pPr marL="0" indent="0">
              <a:buNone/>
            </a:pPr>
            <a:endParaRPr lang="es-ES" b="1" dirty="0">
              <a:solidFill>
                <a:srgbClr val="000000"/>
              </a:solidFill>
              <a:latin typeface="Helvetica" panose="020B0604020202020204" pitchFamily="34" charset="0"/>
            </a:endParaRPr>
          </a:p>
          <a:p>
            <a:pPr marL="0" indent="0">
              <a:buNone/>
            </a:pPr>
            <a:endParaRPr lang="es-ES" b="1" i="0" dirty="0">
              <a:solidFill>
                <a:srgbClr val="000000"/>
              </a:solidFill>
              <a:effectLst/>
              <a:latin typeface="Helvetica" panose="020B0604020202020204" pitchFamily="34" charset="0"/>
            </a:endParaRPr>
          </a:p>
          <a:p>
            <a:pPr marL="0" indent="0">
              <a:buNone/>
            </a:pPr>
            <a:endParaRPr lang="es-ES" b="1" dirty="0">
              <a:solidFill>
                <a:srgbClr val="000000"/>
              </a:solidFill>
              <a:latin typeface="Helvetica" panose="020B0604020202020204" pitchFamily="34" charset="0"/>
            </a:endParaRPr>
          </a:p>
          <a:p>
            <a:pPr marL="0" indent="0">
              <a:buNone/>
            </a:pPr>
            <a:endParaRPr lang="es-ES" b="1" i="0" dirty="0">
              <a:solidFill>
                <a:srgbClr val="000000"/>
              </a:solidFill>
              <a:effectLst/>
              <a:latin typeface="Helvetica" panose="020B0604020202020204" pitchFamily="34" charset="0"/>
            </a:endParaRPr>
          </a:p>
        </p:txBody>
      </p:sp>
      <p:pic>
        <p:nvPicPr>
          <p:cNvPr id="4" name="Picture 3">
            <a:extLst>
              <a:ext uri="{FF2B5EF4-FFF2-40B4-BE49-F238E27FC236}">
                <a16:creationId xmlns:a16="http://schemas.microsoft.com/office/drawing/2014/main" id="{72AEA79D-BEBC-4F01-B299-018674744B34}"/>
              </a:ext>
            </a:extLst>
          </p:cNvPr>
          <p:cNvPicPr>
            <a:picLocks noChangeAspect="1"/>
          </p:cNvPicPr>
          <p:nvPr/>
        </p:nvPicPr>
        <p:blipFill>
          <a:blip r:embed="rId2"/>
          <a:stretch>
            <a:fillRect/>
          </a:stretch>
        </p:blipFill>
        <p:spPr>
          <a:xfrm>
            <a:off x="2820202" y="1690688"/>
            <a:ext cx="5661045" cy="4498356"/>
          </a:xfrm>
          <a:prstGeom prst="rect">
            <a:avLst/>
          </a:prstGeom>
        </p:spPr>
      </p:pic>
      <p:sp>
        <p:nvSpPr>
          <p:cNvPr id="6" name="TextBox 5">
            <a:extLst>
              <a:ext uri="{FF2B5EF4-FFF2-40B4-BE49-F238E27FC236}">
                <a16:creationId xmlns:a16="http://schemas.microsoft.com/office/drawing/2014/main" id="{EBF8C21D-39D4-C9BE-529D-30AF6437AC92}"/>
              </a:ext>
            </a:extLst>
          </p:cNvPr>
          <p:cNvSpPr txBox="1"/>
          <p:nvPr/>
        </p:nvSpPr>
        <p:spPr>
          <a:xfrm>
            <a:off x="8683378" y="3059668"/>
            <a:ext cx="6097604" cy="369332"/>
          </a:xfrm>
          <a:prstGeom prst="rect">
            <a:avLst/>
          </a:prstGeom>
          <a:noFill/>
        </p:spPr>
        <p:txBody>
          <a:bodyPr wrap="square">
            <a:spAutoFit/>
          </a:bodyPr>
          <a:lstStyle/>
          <a:p>
            <a:r>
              <a:rPr lang="en-US" sz="1800" b="0" i="0" dirty="0">
                <a:solidFill>
                  <a:srgbClr val="000000"/>
                </a:solidFill>
                <a:effectLst/>
                <a:latin typeface="Helvetica" panose="020B0604020202020204" pitchFamily="34" charset="0"/>
              </a:rPr>
              <a:t>ŷ = b</a:t>
            </a:r>
            <a:r>
              <a:rPr lang="en-US" sz="1800" b="0" i="0" baseline="-25000" dirty="0">
                <a:solidFill>
                  <a:srgbClr val="000000"/>
                </a:solidFill>
                <a:effectLst/>
                <a:latin typeface="inherit"/>
              </a:rPr>
              <a:t>0</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2</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2</a:t>
            </a:r>
            <a:endParaRPr lang="en-IN" dirty="0"/>
          </a:p>
        </p:txBody>
      </p:sp>
    </p:spTree>
    <p:extLst>
      <p:ext uri="{BB962C8B-B14F-4D97-AF65-F5344CB8AC3E}">
        <p14:creationId xmlns:p14="http://schemas.microsoft.com/office/powerpoint/2010/main" val="1902169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8E0F-F78E-4995-B72B-7F5172A3947A}"/>
              </a:ext>
            </a:extLst>
          </p:cNvPr>
          <p:cNvSpPr>
            <a:spLocks noGrp="1"/>
          </p:cNvSpPr>
          <p:nvPr>
            <p:ph type="title"/>
          </p:nvPr>
        </p:nvSpPr>
        <p:spPr/>
        <p:txBody>
          <a:bodyPr/>
          <a:lstStyle/>
          <a:p>
            <a:r>
              <a:rPr lang="en-IN" dirty="0"/>
              <a:t>Multiple Linear Regression</a:t>
            </a:r>
          </a:p>
        </p:txBody>
      </p:sp>
      <p:sp>
        <p:nvSpPr>
          <p:cNvPr id="3" name="Content Placeholder 2">
            <a:extLst>
              <a:ext uri="{FF2B5EF4-FFF2-40B4-BE49-F238E27FC236}">
                <a16:creationId xmlns:a16="http://schemas.microsoft.com/office/drawing/2014/main" id="{AC64A974-263E-40BB-8B1D-D1844FE73798}"/>
              </a:ext>
            </a:extLst>
          </p:cNvPr>
          <p:cNvSpPr>
            <a:spLocks noGrp="1"/>
          </p:cNvSpPr>
          <p:nvPr>
            <p:ph idx="1"/>
          </p:nvPr>
        </p:nvSpPr>
        <p:spPr>
          <a:xfrm>
            <a:off x="694623" y="1525520"/>
            <a:ext cx="10515600" cy="4351338"/>
          </a:xfrm>
        </p:spPr>
        <p:txBody>
          <a:bodyPr/>
          <a:lstStyle/>
          <a:p>
            <a:pPr marL="0" indent="0">
              <a:buNone/>
            </a:pPr>
            <a:r>
              <a:rPr lang="es-ES" b="1" i="0" dirty="0">
                <a:solidFill>
                  <a:srgbClr val="000000"/>
                </a:solidFill>
                <a:effectLst/>
                <a:latin typeface="Helvetica" panose="020B0604020202020204" pitchFamily="34" charset="0"/>
              </a:rPr>
              <a:t>Step 1: Calcúlate X</a:t>
            </a:r>
            <a:r>
              <a:rPr lang="es-ES" b="1" i="0" baseline="-25000" dirty="0">
                <a:solidFill>
                  <a:srgbClr val="000000"/>
                </a:solidFill>
                <a:effectLst/>
                <a:latin typeface="inherit"/>
              </a:rPr>
              <a:t>1</a:t>
            </a:r>
            <a:r>
              <a:rPr lang="es-ES" b="1" i="0" baseline="30000" dirty="0">
                <a:solidFill>
                  <a:srgbClr val="000000"/>
                </a:solidFill>
                <a:effectLst/>
                <a:latin typeface="inherit"/>
              </a:rPr>
              <a:t>2</a:t>
            </a:r>
            <a:r>
              <a:rPr lang="es-ES" b="1" i="0" dirty="0">
                <a:solidFill>
                  <a:srgbClr val="000000"/>
                </a:solidFill>
                <a:effectLst/>
                <a:latin typeface="Helvetica" panose="020B0604020202020204" pitchFamily="34" charset="0"/>
              </a:rPr>
              <a:t>, X</a:t>
            </a:r>
            <a:r>
              <a:rPr lang="es-ES" b="1" i="0" baseline="-25000" dirty="0">
                <a:solidFill>
                  <a:srgbClr val="000000"/>
                </a:solidFill>
                <a:effectLst/>
                <a:latin typeface="inherit"/>
              </a:rPr>
              <a:t>2</a:t>
            </a:r>
            <a:r>
              <a:rPr lang="es-ES" b="1" i="0" baseline="30000" dirty="0">
                <a:solidFill>
                  <a:srgbClr val="000000"/>
                </a:solidFill>
                <a:effectLst/>
                <a:latin typeface="inherit"/>
              </a:rPr>
              <a:t>2</a:t>
            </a:r>
            <a:r>
              <a:rPr lang="es-ES" b="1" i="0" dirty="0">
                <a:solidFill>
                  <a:srgbClr val="000000"/>
                </a:solidFill>
                <a:effectLst/>
                <a:latin typeface="Helvetica" panose="020B0604020202020204" pitchFamily="34" charset="0"/>
              </a:rPr>
              <a:t>, X</a:t>
            </a:r>
            <a:r>
              <a:rPr lang="es-ES" b="1" i="0" baseline="-25000" dirty="0">
                <a:solidFill>
                  <a:srgbClr val="000000"/>
                </a:solidFill>
                <a:effectLst/>
                <a:latin typeface="inherit"/>
              </a:rPr>
              <a:t>1</a:t>
            </a:r>
            <a:r>
              <a:rPr lang="es-ES" b="1" i="0" dirty="0">
                <a:solidFill>
                  <a:srgbClr val="000000"/>
                </a:solidFill>
                <a:effectLst/>
                <a:latin typeface="Helvetica" panose="020B0604020202020204" pitchFamily="34" charset="0"/>
              </a:rPr>
              <a:t>y, X</a:t>
            </a:r>
            <a:r>
              <a:rPr lang="es-ES" b="1" i="0" baseline="-25000" dirty="0">
                <a:solidFill>
                  <a:srgbClr val="000000"/>
                </a:solidFill>
                <a:effectLst/>
                <a:latin typeface="inherit"/>
              </a:rPr>
              <a:t>2</a:t>
            </a:r>
            <a:r>
              <a:rPr lang="es-ES" b="1" i="0" dirty="0">
                <a:solidFill>
                  <a:srgbClr val="000000"/>
                </a:solidFill>
                <a:effectLst/>
                <a:latin typeface="Helvetica" panose="020B0604020202020204" pitchFamily="34" charset="0"/>
              </a:rPr>
              <a:t>y and X</a:t>
            </a:r>
            <a:r>
              <a:rPr lang="es-ES" b="1" i="0" baseline="-25000" dirty="0">
                <a:solidFill>
                  <a:srgbClr val="000000"/>
                </a:solidFill>
                <a:effectLst/>
                <a:latin typeface="inherit"/>
              </a:rPr>
              <a:t>1</a:t>
            </a:r>
            <a:r>
              <a:rPr lang="es-ES" b="1" i="0" dirty="0">
                <a:solidFill>
                  <a:srgbClr val="000000"/>
                </a:solidFill>
                <a:effectLst/>
                <a:latin typeface="Helvetica" panose="020B0604020202020204" pitchFamily="34" charset="0"/>
              </a:rPr>
              <a:t>X</a:t>
            </a:r>
            <a:r>
              <a:rPr lang="es-ES" b="1" i="0" baseline="-25000" dirty="0">
                <a:solidFill>
                  <a:srgbClr val="000000"/>
                </a:solidFill>
                <a:effectLst/>
                <a:latin typeface="inherit"/>
              </a:rPr>
              <a:t>2</a:t>
            </a:r>
            <a:r>
              <a:rPr lang="es-ES" b="1" i="0" dirty="0">
                <a:solidFill>
                  <a:srgbClr val="000000"/>
                </a:solidFill>
                <a:effectLst/>
                <a:latin typeface="Helvetica" panose="020B0604020202020204" pitchFamily="34" charset="0"/>
              </a:rPr>
              <a:t>.</a:t>
            </a:r>
            <a:endParaRPr lang="en-IN" dirty="0"/>
          </a:p>
        </p:txBody>
      </p:sp>
      <p:pic>
        <p:nvPicPr>
          <p:cNvPr id="2052" name="Picture 4" descr="Multiple linear regression by hand">
            <a:extLst>
              <a:ext uri="{FF2B5EF4-FFF2-40B4-BE49-F238E27FC236}">
                <a16:creationId xmlns:a16="http://schemas.microsoft.com/office/drawing/2014/main" id="{C89045EC-1FD1-4A7D-A8E6-F840823F0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77" y="2125437"/>
            <a:ext cx="10077650" cy="4256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934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AA14EE-AC9E-48F5-AB24-80BE09B598AC}"/>
              </a:ext>
            </a:extLst>
          </p:cNvPr>
          <p:cNvSpPr>
            <a:spLocks noGrp="1"/>
          </p:cNvSpPr>
          <p:nvPr>
            <p:ph idx="1"/>
          </p:nvPr>
        </p:nvSpPr>
        <p:spPr/>
        <p:txBody>
          <a:bodyPr/>
          <a:lstStyle/>
          <a:p>
            <a:r>
              <a:rPr lang="en-IN" b="1" i="0" dirty="0">
                <a:solidFill>
                  <a:srgbClr val="000000"/>
                </a:solidFill>
                <a:effectLst/>
                <a:latin typeface="Helvetica" panose="020B0604020202020204" pitchFamily="34" charset="0"/>
              </a:rPr>
              <a:t>Calculate Regression Sums.</a:t>
            </a:r>
          </a:p>
          <a:p>
            <a:pPr lvl="1" fontAlgn="base"/>
            <a:r>
              <a:rPr lang="en-IN" b="0" i="0" dirty="0">
                <a:solidFill>
                  <a:srgbClr val="000000"/>
                </a:solidFill>
                <a:effectLst/>
                <a:latin typeface="Helvetica" panose="020B0604020202020204" pitchFamily="34" charset="0"/>
              </a:rPr>
              <a:t>Next, make the following regression sum calculations</a:t>
            </a:r>
          </a:p>
          <a:p>
            <a:pPr marL="457200" lvl="1" indent="0" fontAlgn="base">
              <a:buNone/>
            </a:pPr>
            <a:endParaRPr lang="en-IN" b="0" i="0" dirty="0">
              <a:solidFill>
                <a:srgbClr val="3D3D3D"/>
              </a:solidFill>
              <a:effectLst/>
              <a:latin typeface="Lato" panose="020F0502020204030203" pitchFamily="34" charset="0"/>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n = 38,767 – (555)</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8 = </a:t>
            </a:r>
            <a:r>
              <a:rPr lang="en-IN" b="1" i="0" dirty="0">
                <a:solidFill>
                  <a:srgbClr val="000000"/>
                </a:solidFill>
                <a:effectLst/>
                <a:latin typeface="inherit"/>
              </a:rPr>
              <a:t>263.875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n = 2,823 – (145)</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8 = </a:t>
            </a:r>
            <a:r>
              <a:rPr lang="en-IN" b="1" i="0" dirty="0">
                <a:solidFill>
                  <a:srgbClr val="000000"/>
                </a:solidFill>
                <a:effectLst/>
                <a:latin typeface="inherit"/>
              </a:rPr>
              <a:t>194.875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y =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y –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y) / n = 101,895 – (555*1,452) / 8 = </a:t>
            </a:r>
            <a:r>
              <a:rPr lang="en-IN" b="1" i="0" dirty="0">
                <a:solidFill>
                  <a:srgbClr val="000000"/>
                </a:solidFill>
                <a:effectLst/>
                <a:latin typeface="inherit"/>
              </a:rPr>
              <a:t>1,162.5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y =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y –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y) / n = 25,364 – (145*1,452) / 8 = </a:t>
            </a:r>
            <a:r>
              <a:rPr lang="en-IN" b="1" i="0" dirty="0">
                <a:solidFill>
                  <a:srgbClr val="000000"/>
                </a:solidFill>
                <a:effectLst/>
                <a:latin typeface="inherit"/>
              </a:rPr>
              <a:t>-953.5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 =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 –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 / n = 9,859 – (555*145) / 8 = </a:t>
            </a:r>
            <a:r>
              <a:rPr lang="en-IN" b="1" i="0" dirty="0">
                <a:solidFill>
                  <a:srgbClr val="000000"/>
                </a:solidFill>
                <a:effectLst/>
                <a:latin typeface="inherit"/>
              </a:rPr>
              <a:t>-200.375</a:t>
            </a:r>
            <a:endParaRPr lang="en-IN" b="0" i="0" dirty="0">
              <a:solidFill>
                <a:srgbClr val="3D3D3D"/>
              </a:solidFill>
              <a:effectLst/>
              <a:latin typeface="inherit"/>
            </a:endParaRPr>
          </a:p>
          <a:p>
            <a:endParaRPr lang="en-IN" dirty="0"/>
          </a:p>
        </p:txBody>
      </p:sp>
      <p:sp>
        <p:nvSpPr>
          <p:cNvPr id="4" name="Title 1">
            <a:extLst>
              <a:ext uri="{FF2B5EF4-FFF2-40B4-BE49-F238E27FC236}">
                <a16:creationId xmlns:a16="http://schemas.microsoft.com/office/drawing/2014/main" id="{A5E0AA7D-EDE9-4A6F-925B-53F03598D884}"/>
              </a:ext>
            </a:extLst>
          </p:cNvPr>
          <p:cNvSpPr>
            <a:spLocks noGrp="1"/>
          </p:cNvSpPr>
          <p:nvPr>
            <p:ph type="title"/>
          </p:nvPr>
        </p:nvSpPr>
        <p:spPr>
          <a:xfrm>
            <a:off x="838200" y="365125"/>
            <a:ext cx="10515600" cy="1325563"/>
          </a:xfrm>
        </p:spPr>
        <p:txBody>
          <a:bodyPr/>
          <a:lstStyle/>
          <a:p>
            <a:r>
              <a:rPr lang="en-IN" dirty="0"/>
              <a:t>Multiple Linear Regression</a:t>
            </a:r>
          </a:p>
        </p:txBody>
      </p:sp>
    </p:spTree>
    <p:extLst>
      <p:ext uri="{BB962C8B-B14F-4D97-AF65-F5344CB8AC3E}">
        <p14:creationId xmlns:p14="http://schemas.microsoft.com/office/powerpoint/2010/main" val="819179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681AEADB-81FD-439F-BD6E-6831BBE0F3D2}" type="slidenum">
              <a:rPr lang="en-IN" sz="1400" spc="-1">
                <a:solidFill>
                  <a:srgbClr val="FFFFFF"/>
                </a:solidFill>
                <a:latin typeface="Berlin Sans FB Demi"/>
                <a:ea typeface="DejaVu Sans"/>
              </a:rPr>
              <a:t>2</a:t>
            </a:fld>
            <a:endParaRPr lang="en-IN" sz="1400" spc="-1">
              <a:latin typeface="Arial"/>
            </a:endParaRPr>
          </a:p>
        </p:txBody>
      </p:sp>
      <p:sp>
        <p:nvSpPr>
          <p:cNvPr id="861"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62"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63"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sp>
        <p:nvSpPr>
          <p:cNvPr id="864" name="CustomShape 5"/>
          <p:cNvSpPr/>
          <p:nvPr/>
        </p:nvSpPr>
        <p:spPr>
          <a:xfrm>
            <a:off x="2028000" y="123408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rmAutofit/>
          </a:bodyPr>
          <a:lstStyle/>
          <a:p>
            <a:pPr marL="108720">
              <a:spcBef>
                <a:spcPts val="799"/>
              </a:spcBef>
              <a:buClr>
                <a:srgbClr val="000000"/>
              </a:buClr>
              <a:buSzPct val="45000"/>
            </a:pPr>
            <a:r>
              <a:rPr lang="en-IN" sz="3200" b="1" spc="-1" dirty="0">
                <a:solidFill>
                  <a:srgbClr val="000000"/>
                </a:solidFill>
                <a:latin typeface="Arial"/>
                <a:ea typeface="DejaVu Sans"/>
              </a:rPr>
              <a:t>Regression</a:t>
            </a:r>
            <a:r>
              <a:rPr lang="en-IN" sz="3200" spc="-1" dirty="0">
                <a:solidFill>
                  <a:srgbClr val="000000"/>
                </a:solidFill>
                <a:latin typeface="Arial"/>
                <a:ea typeface="DejaVu Sans"/>
              </a:rPr>
              <a:t> is a statistical procedure that determines the equation for the straight line that best fits a specific set of data.  </a:t>
            </a:r>
          </a:p>
          <a:p>
            <a:pPr marL="394470" indent="-285750" algn="just">
              <a:spcBef>
                <a:spcPts val="799"/>
              </a:spcBef>
              <a:buClr>
                <a:srgbClr val="000000"/>
              </a:buClr>
              <a:buSzPct val="45000"/>
              <a:buFont typeface="Arial" panose="020B0604020202020204" pitchFamily="34" charset="0"/>
              <a:buChar char="•"/>
            </a:pPr>
            <a:r>
              <a:rPr lang="en-US" sz="2400" b="0" i="0" dirty="0">
                <a:effectLst/>
                <a:latin typeface="Barlow" panose="020B0604020202020204" pitchFamily="2" charset="0"/>
              </a:rPr>
              <a:t>Regression is how one variable affects another, or changes in a variable that trigger changes in another, essentially cause and effect. It implies that the outcome is dependent on one or more variables.</a:t>
            </a:r>
          </a:p>
          <a:p>
            <a:pPr marL="394470" indent="-285750" algn="just">
              <a:spcBef>
                <a:spcPts val="799"/>
              </a:spcBef>
              <a:buClr>
                <a:srgbClr val="000000"/>
              </a:buClr>
              <a:buSzPct val="45000"/>
              <a:buFont typeface="Arial" panose="020B0604020202020204" pitchFamily="34" charset="0"/>
              <a:buChar char="•"/>
            </a:pPr>
            <a:r>
              <a:rPr lang="en-US" sz="2400" b="0" i="0" dirty="0">
                <a:effectLst/>
                <a:latin typeface="Barlow" panose="00000500000000000000" pitchFamily="2" charset="0"/>
              </a:rPr>
              <a:t>The main objective of regression analysis is to estimate the values of a random variable (</a:t>
            </a:r>
            <a:r>
              <a:rPr lang="en-US" sz="2400" b="0" i="1" dirty="0">
                <a:effectLst/>
                <a:latin typeface="Barlow" panose="00000500000000000000" pitchFamily="2" charset="0"/>
              </a:rPr>
              <a:t>z</a:t>
            </a:r>
            <a:r>
              <a:rPr lang="en-US" sz="2400" b="0" i="0" dirty="0">
                <a:effectLst/>
                <a:latin typeface="Barlow" panose="00000500000000000000" pitchFamily="2" charset="0"/>
              </a:rPr>
              <a:t>) based on the values of your known (or fixed) variables (</a:t>
            </a:r>
            <a:r>
              <a:rPr lang="en-US" sz="2400" b="0" i="1" dirty="0">
                <a:effectLst/>
                <a:latin typeface="Barlow" panose="00000500000000000000" pitchFamily="2" charset="0"/>
              </a:rPr>
              <a:t>x</a:t>
            </a:r>
            <a:r>
              <a:rPr lang="en-US" sz="2400" b="0" i="0" dirty="0">
                <a:effectLst/>
                <a:latin typeface="Barlow" panose="00000500000000000000" pitchFamily="2" charset="0"/>
              </a:rPr>
              <a:t> and </a:t>
            </a:r>
            <a:r>
              <a:rPr lang="en-US" sz="2400" b="0" i="1" dirty="0">
                <a:effectLst/>
                <a:latin typeface="Barlow" panose="00000500000000000000" pitchFamily="2" charset="0"/>
              </a:rPr>
              <a:t>y</a:t>
            </a:r>
            <a:r>
              <a:rPr lang="en-US" sz="2400" b="0" i="0" dirty="0">
                <a:effectLst/>
                <a:latin typeface="Barlow" panose="00000500000000000000" pitchFamily="2" charset="0"/>
              </a:rPr>
              <a:t>). </a:t>
            </a:r>
            <a:endParaRPr lang="en-IN" sz="2400" spc="-1" dirty="0">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495A-71B7-4338-9C90-BC4B675B0E85}"/>
              </a:ext>
            </a:extLst>
          </p:cNvPr>
          <p:cNvSpPr>
            <a:spLocks noGrp="1"/>
          </p:cNvSpPr>
          <p:nvPr>
            <p:ph type="title"/>
          </p:nvPr>
        </p:nvSpPr>
        <p:spPr/>
        <p:txBody>
          <a:bodyPr/>
          <a:lstStyle/>
          <a:p>
            <a:r>
              <a:rPr lang="en-IN" dirty="0"/>
              <a:t>Multiple Linear Regression</a:t>
            </a:r>
          </a:p>
        </p:txBody>
      </p:sp>
      <p:pic>
        <p:nvPicPr>
          <p:cNvPr id="3074" name="Picture 2" descr="Example of multiple linear regression by hand">
            <a:extLst>
              <a:ext uri="{FF2B5EF4-FFF2-40B4-BE49-F238E27FC236}">
                <a16:creationId xmlns:a16="http://schemas.microsoft.com/office/drawing/2014/main" id="{047EFC1D-57B3-4B82-AD0C-1768BA1A20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9577137" cy="441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299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3EA1-6F78-413A-89B4-54E8C93EA981}"/>
              </a:ext>
            </a:extLst>
          </p:cNvPr>
          <p:cNvSpPr>
            <a:spLocks noGrp="1"/>
          </p:cNvSpPr>
          <p:nvPr>
            <p:ph type="title"/>
          </p:nvPr>
        </p:nvSpPr>
        <p:spPr>
          <a:xfrm>
            <a:off x="838200" y="114869"/>
            <a:ext cx="10515600" cy="315912"/>
          </a:xfrm>
        </p:spPr>
        <p:txBody>
          <a:bodyPr>
            <a:normAutofit fontScale="90000"/>
          </a:bodyPr>
          <a:lstStyle/>
          <a:p>
            <a:pPr algn="ctr"/>
            <a:r>
              <a:rPr lang="en-IN" dirty="0"/>
              <a:t>Multiple Linear Regression</a:t>
            </a:r>
          </a:p>
        </p:txBody>
      </p:sp>
      <p:sp>
        <p:nvSpPr>
          <p:cNvPr id="3" name="Content Placeholder 2">
            <a:extLst>
              <a:ext uri="{FF2B5EF4-FFF2-40B4-BE49-F238E27FC236}">
                <a16:creationId xmlns:a16="http://schemas.microsoft.com/office/drawing/2014/main" id="{4E31DFAD-ED4B-4663-827F-6AA3A2E66E36}"/>
              </a:ext>
            </a:extLst>
          </p:cNvPr>
          <p:cNvSpPr>
            <a:spLocks noGrp="1"/>
          </p:cNvSpPr>
          <p:nvPr>
            <p:ph idx="1"/>
          </p:nvPr>
        </p:nvSpPr>
        <p:spPr>
          <a:xfrm>
            <a:off x="953703" y="2984692"/>
            <a:ext cx="10515600" cy="3993624"/>
          </a:xfrm>
        </p:spPr>
        <p:txBody>
          <a:bodyPr>
            <a:normAutofit fontScale="25000" lnSpcReduction="20000"/>
          </a:bodyPr>
          <a:lstStyle/>
          <a:p>
            <a:pPr marL="0" indent="0">
              <a:buNone/>
            </a:pPr>
            <a:r>
              <a:rPr lang="en-US" sz="6400" b="1" i="0" dirty="0">
                <a:solidFill>
                  <a:srgbClr val="000000"/>
                </a:solidFill>
                <a:effectLst/>
                <a:latin typeface="Helvetica" panose="020B0604020202020204" pitchFamily="34" charset="0"/>
              </a:rPr>
              <a:t>Step 3: Calculate b</a:t>
            </a:r>
            <a:r>
              <a:rPr lang="en-US" sz="6400" b="1" i="0" baseline="-25000" dirty="0">
                <a:solidFill>
                  <a:srgbClr val="000000"/>
                </a:solidFill>
                <a:effectLst/>
                <a:latin typeface="inherit"/>
              </a:rPr>
              <a:t>0</a:t>
            </a:r>
            <a:r>
              <a:rPr lang="en-US" sz="6400" b="1" i="0" dirty="0">
                <a:solidFill>
                  <a:srgbClr val="000000"/>
                </a:solidFill>
                <a:effectLst/>
                <a:latin typeface="Helvetica" panose="020B0604020202020204" pitchFamily="34" charset="0"/>
              </a:rPr>
              <a:t>, b</a:t>
            </a:r>
            <a:r>
              <a:rPr lang="en-US" sz="6400" b="1" i="0" baseline="-25000" dirty="0">
                <a:solidFill>
                  <a:srgbClr val="000000"/>
                </a:solidFill>
                <a:effectLst/>
                <a:latin typeface="inherit"/>
              </a:rPr>
              <a:t>1</a:t>
            </a:r>
            <a:r>
              <a:rPr lang="en-US" sz="6400" b="1" i="0" dirty="0">
                <a:solidFill>
                  <a:srgbClr val="000000"/>
                </a:solidFill>
                <a:effectLst/>
                <a:latin typeface="Helvetica" panose="020B0604020202020204" pitchFamily="34" charset="0"/>
              </a:rPr>
              <a:t>, and b</a:t>
            </a:r>
            <a:r>
              <a:rPr lang="en-US" sz="6400" b="1" i="0" baseline="-25000" dirty="0">
                <a:solidFill>
                  <a:srgbClr val="000000"/>
                </a:solidFill>
                <a:effectLst/>
                <a:latin typeface="inherit"/>
              </a:rPr>
              <a:t>2</a:t>
            </a:r>
            <a:endParaRPr lang="en-IN" sz="6400" b="0" i="0" dirty="0">
              <a:solidFill>
                <a:srgbClr val="000000"/>
              </a:solidFill>
              <a:effectLst/>
              <a:latin typeface="Helvetica" panose="020B0604020202020204" pitchFamily="34" charset="0"/>
            </a:endParaRPr>
          </a:p>
          <a:p>
            <a:pPr lvl="1" fontAlgn="base"/>
            <a:r>
              <a:rPr lang="en-IN" sz="6400" b="0" i="0" dirty="0">
                <a:solidFill>
                  <a:srgbClr val="000000"/>
                </a:solidFill>
                <a:effectLst/>
                <a:latin typeface="Helvetica" panose="020B0604020202020204" pitchFamily="34" charset="0"/>
              </a:rPr>
              <a:t>The formula to calculate b</a:t>
            </a:r>
            <a:r>
              <a:rPr lang="en-IN" sz="6400" b="0" i="0" baseline="-25000" dirty="0">
                <a:solidFill>
                  <a:srgbClr val="000000"/>
                </a:solidFill>
                <a:effectLst/>
                <a:latin typeface="inherit"/>
              </a:rPr>
              <a:t>1 </a:t>
            </a:r>
            <a:r>
              <a:rPr lang="en-IN" sz="6400" b="0" i="0" dirty="0">
                <a:solidFill>
                  <a:srgbClr val="000000"/>
                </a:solidFill>
                <a:effectLst/>
                <a:latin typeface="Helvetica" panose="020B0604020202020204" pitchFamily="34" charset="0"/>
              </a:rPr>
              <a:t>is: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p>
          <a:p>
            <a:pPr marL="457200" lvl="1" indent="0" fontAlgn="base">
              <a:buNone/>
            </a:pPr>
            <a:endParaRPr lang="en-IN" sz="6400" b="0" i="0" dirty="0">
              <a:solidFill>
                <a:srgbClr val="3D3D3D"/>
              </a:solidFill>
              <a:effectLst/>
              <a:latin typeface="Lato" panose="020F0502020204030203" pitchFamily="34" charset="0"/>
            </a:endParaRPr>
          </a:p>
          <a:p>
            <a:pPr lvl="1" fontAlgn="base"/>
            <a:r>
              <a:rPr lang="en-IN" sz="6400" b="0" i="0" dirty="0">
                <a:solidFill>
                  <a:srgbClr val="000000"/>
                </a:solidFill>
                <a:effectLst/>
                <a:latin typeface="Helvetica" panose="020B0604020202020204" pitchFamily="34" charset="0"/>
              </a:rPr>
              <a:t>Thus, </a:t>
            </a:r>
            <a:r>
              <a:rPr lang="en-IN" sz="6400" b="1" i="0" dirty="0">
                <a:solidFill>
                  <a:srgbClr val="000000"/>
                </a:solidFill>
                <a:effectLst/>
                <a:latin typeface="inherit"/>
              </a:rPr>
              <a:t>b</a:t>
            </a:r>
            <a:r>
              <a:rPr lang="en-IN" sz="6400" b="1" i="0" baseline="-25000" dirty="0">
                <a:solidFill>
                  <a:srgbClr val="000000"/>
                </a:solidFill>
                <a:effectLst/>
                <a:latin typeface="inherit"/>
              </a:rPr>
              <a:t>1 </a:t>
            </a:r>
            <a:r>
              <a:rPr lang="en-IN" sz="6400" b="0" i="0" dirty="0">
                <a:solidFill>
                  <a:srgbClr val="000000"/>
                </a:solidFill>
                <a:effectLst/>
                <a:latin typeface="Helvetica" panose="020B0604020202020204" pitchFamily="34" charset="0"/>
              </a:rPr>
              <a:t>= [(194.875)(1162.5)  – (-200.375)(-953.5)]  / [(263.875) (194.875) – (-200.375)</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 </a:t>
            </a:r>
            <a:r>
              <a:rPr lang="en-IN" sz="6400" b="1" i="0" dirty="0">
                <a:solidFill>
                  <a:srgbClr val="000000"/>
                </a:solidFill>
                <a:effectLst/>
                <a:latin typeface="inherit"/>
              </a:rPr>
              <a:t>3.148</a:t>
            </a:r>
          </a:p>
          <a:p>
            <a:pPr marL="457200" lvl="1" indent="0" fontAlgn="base">
              <a:buNone/>
            </a:pPr>
            <a:endParaRPr lang="en-IN" sz="6400" b="0" i="0" dirty="0">
              <a:solidFill>
                <a:srgbClr val="3D3D3D"/>
              </a:solidFill>
              <a:effectLst/>
              <a:latin typeface="Lato" panose="020F0502020204030203" pitchFamily="34" charset="0"/>
            </a:endParaRPr>
          </a:p>
          <a:p>
            <a:pPr lvl="1" fontAlgn="base"/>
            <a:r>
              <a:rPr lang="en-IN" sz="6400" b="0" i="0" dirty="0">
                <a:solidFill>
                  <a:srgbClr val="000000"/>
                </a:solidFill>
                <a:effectLst/>
                <a:latin typeface="Helvetica" panose="020B0604020202020204" pitchFamily="34" charset="0"/>
              </a:rPr>
              <a:t>The formula to calculate b</a:t>
            </a:r>
            <a:r>
              <a:rPr lang="en-IN" sz="6400" b="0" i="0" baseline="-25000" dirty="0">
                <a:solidFill>
                  <a:srgbClr val="000000"/>
                </a:solidFill>
                <a:effectLst/>
                <a:latin typeface="inherit"/>
              </a:rPr>
              <a:t>2 </a:t>
            </a:r>
            <a:r>
              <a:rPr lang="en-IN" sz="6400" b="0" i="0" dirty="0">
                <a:solidFill>
                  <a:srgbClr val="000000"/>
                </a:solidFill>
                <a:effectLst/>
                <a:latin typeface="Helvetica" panose="020B0604020202020204" pitchFamily="34" charset="0"/>
              </a:rPr>
              <a:t>is: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p>
          <a:p>
            <a:pPr marL="457200" lvl="1" indent="0" fontAlgn="base">
              <a:buNone/>
            </a:pPr>
            <a:endParaRPr lang="en-IN" sz="6400" dirty="0">
              <a:solidFill>
                <a:srgbClr val="3D3D3D"/>
              </a:solidFill>
              <a:latin typeface="Lato" panose="020F0502020204030203" pitchFamily="34" charset="0"/>
            </a:endParaRPr>
          </a:p>
          <a:p>
            <a:pPr lvl="1" fontAlgn="base"/>
            <a:r>
              <a:rPr lang="en-US" sz="6400" b="0" i="0" dirty="0">
                <a:solidFill>
                  <a:srgbClr val="000000"/>
                </a:solidFill>
                <a:effectLst/>
                <a:latin typeface="Helvetica" panose="020B0604020202020204" pitchFamily="34" charset="0"/>
              </a:rPr>
              <a:t>Thus, </a:t>
            </a:r>
            <a:r>
              <a:rPr lang="en-US" sz="6400" b="1" i="0" dirty="0">
                <a:solidFill>
                  <a:srgbClr val="000000"/>
                </a:solidFill>
                <a:effectLst/>
                <a:latin typeface="Helvetica" panose="020B0604020202020204" pitchFamily="34" charset="0"/>
              </a:rPr>
              <a:t>b</a:t>
            </a:r>
            <a:r>
              <a:rPr lang="en-US" sz="6400" b="1" i="0" baseline="-25000" dirty="0">
                <a:solidFill>
                  <a:srgbClr val="000000"/>
                </a:solidFill>
                <a:effectLst/>
                <a:latin typeface="inherit"/>
              </a:rPr>
              <a:t>2 </a:t>
            </a:r>
            <a:r>
              <a:rPr lang="en-US" sz="6400" b="0" i="0" dirty="0">
                <a:solidFill>
                  <a:srgbClr val="000000"/>
                </a:solidFill>
                <a:effectLst/>
                <a:latin typeface="Helvetica" panose="020B0604020202020204" pitchFamily="34" charset="0"/>
              </a:rPr>
              <a:t>= [(263.875)(-953.5)  – (-200.375)(1152.5)]  / [(263.875) (194.875) – (-200.375)</a:t>
            </a:r>
            <a:r>
              <a:rPr lang="en-US" sz="6400" b="0" i="0" baseline="30000" dirty="0">
                <a:solidFill>
                  <a:srgbClr val="000000"/>
                </a:solidFill>
                <a:effectLst/>
                <a:latin typeface="Helvetica" panose="020B0604020202020204" pitchFamily="34" charset="0"/>
              </a:rPr>
              <a:t>2</a:t>
            </a:r>
            <a:r>
              <a:rPr lang="en-US" sz="6400" b="0" i="0" dirty="0">
                <a:solidFill>
                  <a:srgbClr val="000000"/>
                </a:solidFill>
                <a:effectLst/>
                <a:latin typeface="Helvetica" panose="020B0604020202020204" pitchFamily="34" charset="0"/>
              </a:rPr>
              <a:t>] = </a:t>
            </a:r>
            <a:r>
              <a:rPr lang="en-US" sz="6400" b="1" i="0" dirty="0">
                <a:solidFill>
                  <a:srgbClr val="000000"/>
                </a:solidFill>
                <a:effectLst/>
                <a:latin typeface="Helvetica" panose="020B0604020202020204" pitchFamily="34" charset="0"/>
              </a:rPr>
              <a:t>-1.656</a:t>
            </a:r>
          </a:p>
          <a:p>
            <a:pPr marL="457200" lvl="1" indent="0" fontAlgn="base">
              <a:buNone/>
            </a:pPr>
            <a:endParaRPr lang="en-US" sz="6400" b="0" i="0" dirty="0">
              <a:solidFill>
                <a:srgbClr val="000000"/>
              </a:solidFill>
              <a:effectLst/>
              <a:latin typeface="Helvetica" panose="020B0604020202020204" pitchFamily="34" charset="0"/>
            </a:endParaRPr>
          </a:p>
          <a:p>
            <a:pPr marL="0" indent="0" algn="l" fontAlgn="base">
              <a:buNone/>
            </a:pPr>
            <a:r>
              <a:rPr lang="en-US" sz="6400" b="0" i="0" dirty="0">
                <a:solidFill>
                  <a:srgbClr val="000000"/>
                </a:solidFill>
                <a:effectLst/>
                <a:latin typeface="Helvetica" panose="020B0604020202020204" pitchFamily="34" charset="0"/>
              </a:rPr>
              <a:t>The formula to calculate b</a:t>
            </a:r>
            <a:r>
              <a:rPr lang="en-US" sz="6400" b="0" i="0" baseline="-25000" dirty="0">
                <a:solidFill>
                  <a:srgbClr val="000000"/>
                </a:solidFill>
                <a:effectLst/>
                <a:latin typeface="inherit"/>
              </a:rPr>
              <a:t>0 </a:t>
            </a:r>
            <a:r>
              <a:rPr lang="en-US" sz="6400" b="0" i="0" dirty="0">
                <a:solidFill>
                  <a:srgbClr val="000000"/>
                </a:solidFill>
                <a:effectLst/>
                <a:latin typeface="Helvetica" panose="020B0604020202020204" pitchFamily="34" charset="0"/>
              </a:rPr>
              <a:t>is: y – b</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 – b</a:t>
            </a:r>
            <a:r>
              <a:rPr lang="en-US" sz="6400" b="0" i="0" baseline="-25000" dirty="0">
                <a:solidFill>
                  <a:srgbClr val="000000"/>
                </a:solidFill>
                <a:effectLst/>
                <a:latin typeface="inherit"/>
              </a:rPr>
              <a:t>2</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2</a:t>
            </a:r>
          </a:p>
          <a:p>
            <a:pPr algn="l" fontAlgn="base"/>
            <a:r>
              <a:rPr lang="en-US" sz="6400" b="0" i="0" dirty="0">
                <a:solidFill>
                  <a:srgbClr val="000000"/>
                </a:solidFill>
                <a:effectLst/>
                <a:latin typeface="Helvetica" panose="020B0604020202020204" pitchFamily="34" charset="0"/>
              </a:rPr>
              <a:t>Thus, </a:t>
            </a:r>
            <a:r>
              <a:rPr lang="en-US" sz="6400" b="1" i="0" dirty="0">
                <a:solidFill>
                  <a:srgbClr val="000000"/>
                </a:solidFill>
                <a:effectLst/>
                <a:latin typeface="inherit"/>
              </a:rPr>
              <a:t>b</a:t>
            </a:r>
            <a:r>
              <a:rPr lang="en-US" sz="6400" b="1" i="0" baseline="-25000" dirty="0">
                <a:solidFill>
                  <a:srgbClr val="000000"/>
                </a:solidFill>
                <a:effectLst/>
                <a:latin typeface="inherit"/>
              </a:rPr>
              <a:t>0 </a:t>
            </a:r>
            <a:r>
              <a:rPr lang="en-US" sz="6400" b="0" i="0" dirty="0">
                <a:solidFill>
                  <a:srgbClr val="000000"/>
                </a:solidFill>
                <a:effectLst/>
                <a:latin typeface="Helvetica" panose="020B0604020202020204" pitchFamily="34" charset="0"/>
              </a:rPr>
              <a:t>= 181.5 – 3.148(69.375) – (-1.656)(18.125) = </a:t>
            </a:r>
            <a:r>
              <a:rPr lang="en-US" sz="6400" b="1" i="0" dirty="0">
                <a:solidFill>
                  <a:srgbClr val="000000"/>
                </a:solidFill>
                <a:effectLst/>
                <a:latin typeface="inherit"/>
              </a:rPr>
              <a:t>-6.867</a:t>
            </a:r>
            <a:endParaRPr lang="en-US" sz="6400" b="0" i="0" dirty="0">
              <a:solidFill>
                <a:srgbClr val="3D3D3D"/>
              </a:solidFill>
              <a:effectLst/>
              <a:latin typeface="Lato" panose="020F0502020204030203" pitchFamily="34" charset="0"/>
            </a:endParaRPr>
          </a:p>
          <a:p>
            <a:pPr marL="0" indent="0" algn="l" fontAlgn="base">
              <a:buNone/>
            </a:pPr>
            <a:r>
              <a:rPr lang="en-US" sz="7200" b="1" i="0" dirty="0">
                <a:solidFill>
                  <a:srgbClr val="000000"/>
                </a:solidFill>
                <a:effectLst/>
                <a:latin typeface="inherit"/>
              </a:rPr>
              <a:t>Step 5: Place b</a:t>
            </a:r>
            <a:r>
              <a:rPr lang="en-US" sz="7200" b="1" i="0" baseline="-25000" dirty="0">
                <a:solidFill>
                  <a:srgbClr val="000000"/>
                </a:solidFill>
                <a:effectLst/>
                <a:latin typeface="inherit"/>
              </a:rPr>
              <a:t>0</a:t>
            </a:r>
            <a:r>
              <a:rPr lang="en-US" sz="7200" b="1" i="0" dirty="0">
                <a:solidFill>
                  <a:srgbClr val="000000"/>
                </a:solidFill>
                <a:effectLst/>
                <a:latin typeface="inherit"/>
              </a:rPr>
              <a:t>, b</a:t>
            </a:r>
            <a:r>
              <a:rPr lang="en-US" sz="7200" b="1" i="0" baseline="-25000" dirty="0">
                <a:solidFill>
                  <a:srgbClr val="000000"/>
                </a:solidFill>
                <a:effectLst/>
                <a:latin typeface="inherit"/>
              </a:rPr>
              <a:t>1</a:t>
            </a:r>
            <a:r>
              <a:rPr lang="en-US" sz="7200" b="1" i="0" dirty="0">
                <a:solidFill>
                  <a:srgbClr val="000000"/>
                </a:solidFill>
                <a:effectLst/>
                <a:latin typeface="inherit"/>
              </a:rPr>
              <a:t>, and b</a:t>
            </a:r>
            <a:r>
              <a:rPr lang="en-US" sz="7200" b="1" i="0" baseline="-25000" dirty="0">
                <a:solidFill>
                  <a:srgbClr val="000000"/>
                </a:solidFill>
                <a:effectLst/>
                <a:latin typeface="inherit"/>
              </a:rPr>
              <a:t>2</a:t>
            </a:r>
            <a:r>
              <a:rPr lang="en-US" sz="7200" b="1" i="0" dirty="0">
                <a:solidFill>
                  <a:srgbClr val="000000"/>
                </a:solidFill>
                <a:effectLst/>
                <a:latin typeface="inherit"/>
              </a:rPr>
              <a:t> in the estimated linear regression equation.</a:t>
            </a:r>
            <a:endParaRPr lang="en-US" sz="7200" b="0" i="0" dirty="0">
              <a:solidFill>
                <a:srgbClr val="3D3D3D"/>
              </a:solidFill>
              <a:effectLst/>
              <a:latin typeface="Lato" panose="020F0502020204030203" pitchFamily="34" charset="0"/>
            </a:endParaRPr>
          </a:p>
          <a:p>
            <a:pPr algn="l" fontAlgn="base"/>
            <a:r>
              <a:rPr lang="en-US" sz="6400" b="0" i="0" dirty="0">
                <a:solidFill>
                  <a:srgbClr val="000000"/>
                </a:solidFill>
                <a:effectLst/>
                <a:latin typeface="Helvetica" panose="020B0604020202020204" pitchFamily="34" charset="0"/>
              </a:rPr>
              <a:t>The estimated linear regression equation is: ŷ = b</a:t>
            </a:r>
            <a:r>
              <a:rPr lang="en-US" sz="6400" b="0" i="0" baseline="-25000" dirty="0">
                <a:solidFill>
                  <a:srgbClr val="000000"/>
                </a:solidFill>
                <a:effectLst/>
                <a:latin typeface="inherit"/>
              </a:rPr>
              <a:t>0</a:t>
            </a:r>
            <a:r>
              <a:rPr lang="en-US" sz="6400" b="0" i="0" dirty="0">
                <a:solidFill>
                  <a:srgbClr val="000000"/>
                </a:solidFill>
                <a:effectLst/>
                <a:latin typeface="Helvetica" panose="020B0604020202020204" pitchFamily="34" charset="0"/>
              </a:rPr>
              <a:t> + b</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 + b</a:t>
            </a:r>
            <a:r>
              <a:rPr lang="en-US" sz="6400" b="0" i="0" baseline="-25000" dirty="0">
                <a:solidFill>
                  <a:srgbClr val="000000"/>
                </a:solidFill>
                <a:effectLst/>
                <a:latin typeface="inherit"/>
              </a:rPr>
              <a:t>2</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2</a:t>
            </a:r>
            <a:endParaRPr lang="en-US" sz="6400" b="0" i="0" dirty="0">
              <a:solidFill>
                <a:srgbClr val="3D3D3D"/>
              </a:solidFill>
              <a:effectLst/>
              <a:latin typeface="Lato" panose="020F0502020204030203" pitchFamily="34" charset="0"/>
            </a:endParaRPr>
          </a:p>
          <a:p>
            <a:pPr marL="0" indent="0" algn="ctr">
              <a:buNone/>
            </a:pPr>
            <a:r>
              <a:rPr lang="cy-GB" sz="8000" b="1" i="0" dirty="0">
                <a:solidFill>
                  <a:srgbClr val="000000"/>
                </a:solidFill>
                <a:effectLst/>
                <a:latin typeface="Helvetica" panose="020B0604020202020204" pitchFamily="34" charset="0"/>
              </a:rPr>
              <a:t>ŷ = -6.867 + 3.148x</a:t>
            </a:r>
            <a:r>
              <a:rPr lang="cy-GB" sz="8000" b="1" i="0" baseline="-25000" dirty="0">
                <a:solidFill>
                  <a:srgbClr val="000000"/>
                </a:solidFill>
                <a:effectLst/>
                <a:latin typeface="inherit"/>
              </a:rPr>
              <a:t>1</a:t>
            </a:r>
            <a:r>
              <a:rPr lang="cy-GB" sz="8000" b="1" i="0" dirty="0">
                <a:solidFill>
                  <a:srgbClr val="000000"/>
                </a:solidFill>
                <a:effectLst/>
                <a:latin typeface="Helvetica" panose="020B0604020202020204" pitchFamily="34" charset="0"/>
              </a:rPr>
              <a:t> – 1.656x</a:t>
            </a:r>
            <a:r>
              <a:rPr lang="cy-GB" sz="8000" b="1" i="0" baseline="-25000" dirty="0">
                <a:solidFill>
                  <a:srgbClr val="000000"/>
                </a:solidFill>
                <a:effectLst/>
                <a:latin typeface="inherit"/>
              </a:rPr>
              <a:t>2</a:t>
            </a:r>
            <a:br>
              <a:rPr lang="en-IN" sz="8000" dirty="0"/>
            </a:br>
            <a:endParaRPr lang="en-IN" sz="8000" dirty="0"/>
          </a:p>
        </p:txBody>
      </p:sp>
      <p:pic>
        <p:nvPicPr>
          <p:cNvPr id="4" name="Picture 2" descr="Example of multiple linear regression by hand">
            <a:extLst>
              <a:ext uri="{FF2B5EF4-FFF2-40B4-BE49-F238E27FC236}">
                <a16:creationId xmlns:a16="http://schemas.microsoft.com/office/drawing/2014/main" id="{00026DDA-611F-4CE6-A9D6-305D5AF37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956" y="479768"/>
            <a:ext cx="8979568" cy="250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703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E13DAD-7E98-46E4-9907-2180EDC851F7}"/>
              </a:ext>
            </a:extLst>
          </p:cNvPr>
          <p:cNvSpPr txBox="1"/>
          <p:nvPr/>
        </p:nvSpPr>
        <p:spPr>
          <a:xfrm>
            <a:off x="212558" y="4373863"/>
            <a:ext cx="10060807" cy="923330"/>
          </a:xfrm>
          <a:prstGeom prst="rect">
            <a:avLst/>
          </a:prstGeom>
          <a:noFill/>
        </p:spPr>
        <p:txBody>
          <a:bodyPr wrap="square">
            <a:spAutoFit/>
          </a:bodyPr>
          <a:lstStyle/>
          <a:p>
            <a:r>
              <a:rPr lang="en-IN" sz="1800" b="0" i="0" dirty="0">
                <a:solidFill>
                  <a:srgbClr val="000000"/>
                </a:solidFill>
                <a:effectLst/>
                <a:latin typeface="Helvetica" panose="020B0604020202020204" pitchFamily="34" charset="0"/>
              </a:rPr>
              <a:t>The formula to calculate b</a:t>
            </a:r>
            <a:r>
              <a:rPr lang="en-IN" sz="1800" b="0" i="0" baseline="-25000" dirty="0">
                <a:solidFill>
                  <a:srgbClr val="000000"/>
                </a:solidFill>
                <a:effectLst/>
                <a:latin typeface="inherit"/>
              </a:rPr>
              <a:t>1 </a:t>
            </a:r>
            <a:r>
              <a:rPr lang="en-IN" sz="1800" b="0" i="0" dirty="0">
                <a:solidFill>
                  <a:srgbClr val="000000"/>
                </a:solidFill>
                <a:effectLst/>
                <a:latin typeface="Helvetica" panose="020B0604020202020204" pitchFamily="34" charset="0"/>
              </a:rPr>
              <a:t>is: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a:t>
            </a:r>
          </a:p>
          <a:p>
            <a:r>
              <a:rPr lang="en-IN" sz="1800" b="0" i="0" dirty="0">
                <a:solidFill>
                  <a:srgbClr val="000000"/>
                </a:solidFill>
                <a:effectLst/>
                <a:latin typeface="Helvetica" panose="020B0604020202020204" pitchFamily="34" charset="0"/>
              </a:rPr>
              <a:t>The formula to calculate b2 is: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x12)(</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x2y)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x1x2)(</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x1y)]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x12)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x22)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x1x2)2]</a:t>
            </a:r>
          </a:p>
          <a:p>
            <a:r>
              <a:rPr lang="en-US" sz="1800" b="0" i="0" dirty="0">
                <a:solidFill>
                  <a:srgbClr val="000000"/>
                </a:solidFill>
                <a:effectLst/>
                <a:latin typeface="Helvetica" panose="020B0604020202020204" pitchFamily="34" charset="0"/>
              </a:rPr>
              <a:t>The formula to calculate b</a:t>
            </a:r>
            <a:r>
              <a:rPr lang="en-US" sz="1800" b="0" i="0" baseline="-25000" dirty="0">
                <a:solidFill>
                  <a:srgbClr val="000000"/>
                </a:solidFill>
                <a:effectLst/>
                <a:latin typeface="inherit"/>
              </a:rPr>
              <a:t>0 </a:t>
            </a:r>
            <a:r>
              <a:rPr lang="en-US" sz="1800" b="0" i="0" dirty="0">
                <a:solidFill>
                  <a:srgbClr val="000000"/>
                </a:solidFill>
                <a:effectLst/>
                <a:latin typeface="Helvetica" panose="020B0604020202020204" pitchFamily="34" charset="0"/>
              </a:rPr>
              <a:t>is: y – b</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2</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2</a:t>
            </a:r>
          </a:p>
        </p:txBody>
      </p:sp>
      <p:pic>
        <p:nvPicPr>
          <p:cNvPr id="6" name="Picture 5">
            <a:extLst>
              <a:ext uri="{FF2B5EF4-FFF2-40B4-BE49-F238E27FC236}">
                <a16:creationId xmlns:a16="http://schemas.microsoft.com/office/drawing/2014/main" id="{7639B700-60E3-4C31-884F-CD702FD12193}"/>
              </a:ext>
            </a:extLst>
          </p:cNvPr>
          <p:cNvPicPr>
            <a:picLocks noChangeAspect="1"/>
          </p:cNvPicPr>
          <p:nvPr/>
        </p:nvPicPr>
        <p:blipFill rotWithShape="1">
          <a:blip r:embed="rId2"/>
          <a:srcRect l="29532" t="26621" r="60275" b="54901"/>
          <a:stretch/>
        </p:blipFill>
        <p:spPr>
          <a:xfrm>
            <a:off x="7940843" y="1298720"/>
            <a:ext cx="2178518" cy="2657603"/>
          </a:xfrm>
          <a:prstGeom prst="rect">
            <a:avLst/>
          </a:prstGeom>
        </p:spPr>
      </p:pic>
      <p:sp>
        <p:nvSpPr>
          <p:cNvPr id="7" name="Title 1">
            <a:extLst>
              <a:ext uri="{FF2B5EF4-FFF2-40B4-BE49-F238E27FC236}">
                <a16:creationId xmlns:a16="http://schemas.microsoft.com/office/drawing/2014/main" id="{94AC7E79-EC5A-40C3-903F-3DB6FEDE99E0}"/>
              </a:ext>
            </a:extLst>
          </p:cNvPr>
          <p:cNvSpPr txBox="1">
            <a:spLocks/>
          </p:cNvSpPr>
          <p:nvPr/>
        </p:nvSpPr>
        <p:spPr>
          <a:xfrm>
            <a:off x="838200" y="114869"/>
            <a:ext cx="10515600" cy="76378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Multiple Linear Regression</a:t>
            </a:r>
          </a:p>
        </p:txBody>
      </p:sp>
      <p:sp>
        <p:nvSpPr>
          <p:cNvPr id="9" name="TextBox 8">
            <a:extLst>
              <a:ext uri="{FF2B5EF4-FFF2-40B4-BE49-F238E27FC236}">
                <a16:creationId xmlns:a16="http://schemas.microsoft.com/office/drawing/2014/main" id="{4625D962-7615-441E-9592-B7A9EF5953D3}"/>
              </a:ext>
            </a:extLst>
          </p:cNvPr>
          <p:cNvSpPr txBox="1"/>
          <p:nvPr/>
        </p:nvSpPr>
        <p:spPr>
          <a:xfrm>
            <a:off x="474044" y="960166"/>
            <a:ext cx="10789117" cy="677108"/>
          </a:xfrm>
          <a:prstGeom prst="rect">
            <a:avLst/>
          </a:prstGeom>
          <a:noFill/>
        </p:spPr>
        <p:txBody>
          <a:bodyPr wrap="square">
            <a:spAutoFit/>
          </a:bodyPr>
          <a:lstStyle/>
          <a:p>
            <a:pPr marL="0" indent="0" algn="l" fontAlgn="base">
              <a:buNone/>
            </a:pPr>
            <a:r>
              <a:rPr lang="en-US" sz="2000" b="1" dirty="0">
                <a:solidFill>
                  <a:srgbClr val="000000"/>
                </a:solidFill>
                <a:latin typeface="inherit"/>
              </a:rPr>
              <a:t>T</a:t>
            </a:r>
            <a:r>
              <a:rPr lang="en-US" sz="2000" b="1" i="0" dirty="0">
                <a:solidFill>
                  <a:srgbClr val="000000"/>
                </a:solidFill>
                <a:effectLst/>
                <a:latin typeface="inherit"/>
              </a:rPr>
              <a:t>he estimated linear regression equation.</a:t>
            </a:r>
            <a:endParaRPr lang="en-US" sz="2000" b="0" i="0" dirty="0">
              <a:solidFill>
                <a:srgbClr val="3D3D3D"/>
              </a:solidFill>
              <a:effectLst/>
              <a:latin typeface="Lato" panose="020F0502020204030203" pitchFamily="34" charset="0"/>
            </a:endParaRPr>
          </a:p>
          <a:p>
            <a:pPr algn="l" fontAlgn="base"/>
            <a:r>
              <a:rPr lang="en-US" sz="1800" b="0" i="0" dirty="0">
                <a:solidFill>
                  <a:srgbClr val="000000"/>
                </a:solidFill>
                <a:effectLst/>
                <a:latin typeface="Helvetica" panose="020B0604020202020204" pitchFamily="34" charset="0"/>
              </a:rPr>
              <a:t>The estimated linear regression equation is: ŷ = b</a:t>
            </a:r>
            <a:r>
              <a:rPr lang="en-US" sz="1800" b="0" i="0" baseline="-25000" dirty="0">
                <a:solidFill>
                  <a:srgbClr val="000000"/>
                </a:solidFill>
                <a:effectLst/>
                <a:latin typeface="inherit"/>
              </a:rPr>
              <a:t>0</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2</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2</a:t>
            </a:r>
            <a:endParaRPr lang="en-US" sz="1800" b="0" i="0" dirty="0">
              <a:solidFill>
                <a:srgbClr val="3D3D3D"/>
              </a:solidFill>
              <a:effectLst/>
              <a:latin typeface="Lato" panose="020F0502020204030203" pitchFamily="34" charset="0"/>
            </a:endParaRPr>
          </a:p>
        </p:txBody>
      </p:sp>
      <p:sp>
        <p:nvSpPr>
          <p:cNvPr id="11" name="TextBox 10">
            <a:extLst>
              <a:ext uri="{FF2B5EF4-FFF2-40B4-BE49-F238E27FC236}">
                <a16:creationId xmlns:a16="http://schemas.microsoft.com/office/drawing/2014/main" id="{7DE863E9-1CF6-419A-B7D5-9FE91B4E172A}"/>
              </a:ext>
            </a:extLst>
          </p:cNvPr>
          <p:cNvSpPr txBox="1"/>
          <p:nvPr/>
        </p:nvSpPr>
        <p:spPr>
          <a:xfrm>
            <a:off x="422710" y="2053262"/>
            <a:ext cx="6097604" cy="1754326"/>
          </a:xfrm>
          <a:prstGeom prst="rect">
            <a:avLst/>
          </a:prstGeom>
          <a:noFill/>
        </p:spPr>
        <p:txBody>
          <a:bodyPr wrap="square">
            <a:spAutoFit/>
          </a:bodyPr>
          <a:lstStyle/>
          <a:p>
            <a:r>
              <a:rPr lang="en-IN" sz="1800" b="1" i="0" dirty="0">
                <a:solidFill>
                  <a:srgbClr val="000000"/>
                </a:solidFill>
                <a:effectLst/>
                <a:latin typeface="Helvetica" panose="020B0604020202020204" pitchFamily="34" charset="0"/>
              </a:rPr>
              <a:t>Calculate Regression Sums.</a:t>
            </a:r>
            <a:endParaRPr lang="en-IN" sz="1800" b="0" i="0" dirty="0">
              <a:solidFill>
                <a:srgbClr val="3D3D3D"/>
              </a:solidFill>
              <a:effectLst/>
              <a:latin typeface="Lato" panose="020F0502020204030203" pitchFamily="34" charset="0"/>
            </a:endParaRPr>
          </a:p>
          <a:p>
            <a:pPr algn="l" fontAlgn="base">
              <a:buFont typeface="Arial" panose="020B0604020202020204" pitchFamily="34" charset="0"/>
              <a:buChar char="•"/>
            </a:pP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baseline="30000" dirty="0">
                <a:solidFill>
                  <a:srgbClr val="000000"/>
                </a:solidFill>
                <a:effectLst/>
                <a:latin typeface="inherit"/>
              </a:rPr>
              <a:t>2 </a:t>
            </a:r>
            <a:r>
              <a:rPr lang="en-IN" sz="1800" b="0" i="0" dirty="0">
                <a:solidFill>
                  <a:srgbClr val="000000"/>
                </a:solidFill>
                <a:effectLst/>
                <a:latin typeface="Helvetica" panose="020B0604020202020204" pitchFamily="34" charset="0"/>
              </a:rPr>
              <a:t>= </a:t>
            </a: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baseline="30000" dirty="0">
                <a:solidFill>
                  <a:srgbClr val="000000"/>
                </a:solidFill>
                <a:effectLst/>
                <a:latin typeface="inherit"/>
              </a:rPr>
              <a:t>2 </a:t>
            </a:r>
            <a:r>
              <a:rPr lang="en-IN" sz="1800" b="0" i="0" dirty="0">
                <a:solidFill>
                  <a:srgbClr val="000000"/>
                </a:solidFill>
                <a:effectLst/>
                <a:latin typeface="Helvetica" panose="020B0604020202020204" pitchFamily="34" charset="0"/>
              </a:rPr>
              <a:t>–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 / n </a:t>
            </a:r>
            <a:endParaRPr lang="en-IN" sz="1800" b="0" i="0" dirty="0">
              <a:solidFill>
                <a:srgbClr val="3D3D3D"/>
              </a:solidFill>
              <a:effectLst/>
              <a:latin typeface="inherit"/>
            </a:endParaRPr>
          </a:p>
          <a:p>
            <a:pPr algn="l" fontAlgn="base">
              <a:buFont typeface="Arial" panose="020B0604020202020204" pitchFamily="34" charset="0"/>
              <a:buChar char="•"/>
            </a:pP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baseline="30000" dirty="0">
                <a:solidFill>
                  <a:srgbClr val="000000"/>
                </a:solidFill>
                <a:effectLst/>
                <a:latin typeface="inherit"/>
              </a:rPr>
              <a:t>2 </a:t>
            </a:r>
            <a:r>
              <a:rPr lang="en-IN" sz="1800" b="0" i="0" dirty="0">
                <a:solidFill>
                  <a:srgbClr val="000000"/>
                </a:solidFill>
                <a:effectLst/>
                <a:latin typeface="Helvetica" panose="020B0604020202020204" pitchFamily="34" charset="0"/>
              </a:rPr>
              <a:t>= </a:t>
            </a: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baseline="30000" dirty="0">
                <a:solidFill>
                  <a:srgbClr val="000000"/>
                </a:solidFill>
                <a:effectLst/>
                <a:latin typeface="inherit"/>
              </a:rPr>
              <a:t>2 </a:t>
            </a:r>
            <a:r>
              <a:rPr lang="en-IN" sz="1800" b="0" i="0" dirty="0">
                <a:solidFill>
                  <a:srgbClr val="000000"/>
                </a:solidFill>
                <a:effectLst/>
                <a:latin typeface="Helvetica" panose="020B0604020202020204" pitchFamily="34" charset="0"/>
              </a:rPr>
              <a:t>–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 / n </a:t>
            </a:r>
            <a:endParaRPr lang="en-IN" sz="1800" b="0" i="0" dirty="0">
              <a:solidFill>
                <a:srgbClr val="3D3D3D"/>
              </a:solidFill>
              <a:effectLst/>
              <a:latin typeface="inherit"/>
            </a:endParaRPr>
          </a:p>
          <a:p>
            <a:pPr algn="l" fontAlgn="base">
              <a:buFont typeface="Arial" panose="020B0604020202020204" pitchFamily="34" charset="0"/>
              <a:buChar char="•"/>
            </a:pP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y = </a:t>
            </a: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y) / n </a:t>
            </a:r>
          </a:p>
          <a:p>
            <a:pPr algn="l" fontAlgn="base">
              <a:buFont typeface="Arial" panose="020B0604020202020204" pitchFamily="34" charset="0"/>
              <a:buChar char="•"/>
            </a:pP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y = </a:t>
            </a: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y) / n </a:t>
            </a:r>
            <a:endParaRPr lang="en-IN" sz="1800" b="0" i="0" dirty="0">
              <a:solidFill>
                <a:srgbClr val="3D3D3D"/>
              </a:solidFill>
              <a:effectLst/>
              <a:latin typeface="inherit"/>
            </a:endParaRPr>
          </a:p>
          <a:p>
            <a:pPr algn="l" fontAlgn="base">
              <a:buFont typeface="Arial" panose="020B0604020202020204" pitchFamily="34" charset="0"/>
              <a:buChar char="•"/>
            </a:pP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 = </a:t>
            </a: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 / n </a:t>
            </a:r>
            <a:endParaRPr lang="en-IN" sz="1800" dirty="0"/>
          </a:p>
        </p:txBody>
      </p:sp>
    </p:spTree>
    <p:extLst>
      <p:ext uri="{BB962C8B-B14F-4D97-AF65-F5344CB8AC3E}">
        <p14:creationId xmlns:p14="http://schemas.microsoft.com/office/powerpoint/2010/main" val="310818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A603D1-7E29-444D-8F03-12558B587D43}"/>
              </a:ext>
            </a:extLst>
          </p:cNvPr>
          <p:cNvPicPr>
            <a:picLocks noChangeAspect="1"/>
          </p:cNvPicPr>
          <p:nvPr/>
        </p:nvPicPr>
        <p:blipFill rotWithShape="1">
          <a:blip r:embed="rId2"/>
          <a:srcRect l="30287" t="26621" r="44558" b="55392"/>
          <a:stretch/>
        </p:blipFill>
        <p:spPr>
          <a:xfrm>
            <a:off x="4068684" y="4014765"/>
            <a:ext cx="4225491" cy="1687596"/>
          </a:xfrm>
          <a:prstGeom prst="rect">
            <a:avLst/>
          </a:prstGeom>
        </p:spPr>
      </p:pic>
      <p:sp>
        <p:nvSpPr>
          <p:cNvPr id="6" name="Title 1">
            <a:extLst>
              <a:ext uri="{FF2B5EF4-FFF2-40B4-BE49-F238E27FC236}">
                <a16:creationId xmlns:a16="http://schemas.microsoft.com/office/drawing/2014/main" id="{D0EA9F4B-7E89-4852-999A-3E6EA4CDD07C}"/>
              </a:ext>
            </a:extLst>
          </p:cNvPr>
          <p:cNvSpPr txBox="1">
            <a:spLocks/>
          </p:cNvSpPr>
          <p:nvPr/>
        </p:nvSpPr>
        <p:spPr>
          <a:xfrm>
            <a:off x="838200" y="114869"/>
            <a:ext cx="10515600" cy="76378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Multiple Linear Regression</a:t>
            </a:r>
          </a:p>
        </p:txBody>
      </p:sp>
      <p:graphicFrame>
        <p:nvGraphicFramePr>
          <p:cNvPr id="7" name="Table 7">
            <a:extLst>
              <a:ext uri="{FF2B5EF4-FFF2-40B4-BE49-F238E27FC236}">
                <a16:creationId xmlns:a16="http://schemas.microsoft.com/office/drawing/2014/main" id="{34284E1F-9022-400E-8340-3EC92847CAEF}"/>
              </a:ext>
            </a:extLst>
          </p:cNvPr>
          <p:cNvGraphicFramePr>
            <a:graphicFrameLocks noGrp="1"/>
          </p:cNvGraphicFramePr>
          <p:nvPr>
            <p:extLst>
              <p:ext uri="{D42A27DB-BD31-4B8C-83A1-F6EECF244321}">
                <p14:modId xmlns:p14="http://schemas.microsoft.com/office/powerpoint/2010/main" val="1373815902"/>
              </p:ext>
            </p:extLst>
          </p:nvPr>
        </p:nvGraphicFramePr>
        <p:xfrm>
          <a:off x="2182920" y="1012629"/>
          <a:ext cx="8128000" cy="25958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552807042"/>
                    </a:ext>
                  </a:extLst>
                </a:gridCol>
                <a:gridCol w="1016000">
                  <a:extLst>
                    <a:ext uri="{9D8B030D-6E8A-4147-A177-3AD203B41FA5}">
                      <a16:colId xmlns:a16="http://schemas.microsoft.com/office/drawing/2014/main" val="1053932215"/>
                    </a:ext>
                  </a:extLst>
                </a:gridCol>
                <a:gridCol w="1016000">
                  <a:extLst>
                    <a:ext uri="{9D8B030D-6E8A-4147-A177-3AD203B41FA5}">
                      <a16:colId xmlns:a16="http://schemas.microsoft.com/office/drawing/2014/main" val="523144865"/>
                    </a:ext>
                  </a:extLst>
                </a:gridCol>
                <a:gridCol w="1016000">
                  <a:extLst>
                    <a:ext uri="{9D8B030D-6E8A-4147-A177-3AD203B41FA5}">
                      <a16:colId xmlns:a16="http://schemas.microsoft.com/office/drawing/2014/main" val="3685593854"/>
                    </a:ext>
                  </a:extLst>
                </a:gridCol>
                <a:gridCol w="1016000">
                  <a:extLst>
                    <a:ext uri="{9D8B030D-6E8A-4147-A177-3AD203B41FA5}">
                      <a16:colId xmlns:a16="http://schemas.microsoft.com/office/drawing/2014/main" val="2283699947"/>
                    </a:ext>
                  </a:extLst>
                </a:gridCol>
                <a:gridCol w="1016000">
                  <a:extLst>
                    <a:ext uri="{9D8B030D-6E8A-4147-A177-3AD203B41FA5}">
                      <a16:colId xmlns:a16="http://schemas.microsoft.com/office/drawing/2014/main" val="2163936645"/>
                    </a:ext>
                  </a:extLst>
                </a:gridCol>
                <a:gridCol w="1016000">
                  <a:extLst>
                    <a:ext uri="{9D8B030D-6E8A-4147-A177-3AD203B41FA5}">
                      <a16:colId xmlns:a16="http://schemas.microsoft.com/office/drawing/2014/main" val="3047519351"/>
                    </a:ext>
                  </a:extLst>
                </a:gridCol>
                <a:gridCol w="1016000">
                  <a:extLst>
                    <a:ext uri="{9D8B030D-6E8A-4147-A177-3AD203B41FA5}">
                      <a16:colId xmlns:a16="http://schemas.microsoft.com/office/drawing/2014/main" val="3419419089"/>
                    </a:ext>
                  </a:extLst>
                </a:gridCol>
              </a:tblGrid>
              <a:tr h="370840">
                <a:tc>
                  <a:txBody>
                    <a:bodyPr/>
                    <a:lstStyle/>
                    <a:p>
                      <a:r>
                        <a:rPr lang="en-IN" dirty="0"/>
                        <a:t>X1</a:t>
                      </a:r>
                    </a:p>
                  </a:txBody>
                  <a:tcPr/>
                </a:tc>
                <a:tc>
                  <a:txBody>
                    <a:bodyPr/>
                    <a:lstStyle/>
                    <a:p>
                      <a:r>
                        <a:rPr lang="en-IN" dirty="0"/>
                        <a:t>X2</a:t>
                      </a:r>
                    </a:p>
                  </a:txBody>
                  <a:tcPr/>
                </a:tc>
                <a:tc>
                  <a:txBody>
                    <a:bodyPr/>
                    <a:lstStyle/>
                    <a:p>
                      <a:r>
                        <a:rPr lang="en-IN" dirty="0"/>
                        <a:t>Y</a:t>
                      </a:r>
                    </a:p>
                  </a:txBody>
                  <a:tcPr/>
                </a:tc>
                <a:tc>
                  <a:txBody>
                    <a:bodyPr/>
                    <a:lstStyle/>
                    <a:p>
                      <a:r>
                        <a:rPr lang="en-IN" dirty="0"/>
                        <a:t>X1^2</a:t>
                      </a:r>
                    </a:p>
                  </a:txBody>
                  <a:tcPr/>
                </a:tc>
                <a:tc>
                  <a:txBody>
                    <a:bodyPr/>
                    <a:lstStyle/>
                    <a:p>
                      <a:r>
                        <a:rPr lang="en-IN" dirty="0"/>
                        <a:t>X2^2</a:t>
                      </a:r>
                    </a:p>
                  </a:txBody>
                  <a:tcPr/>
                </a:tc>
                <a:tc>
                  <a:txBody>
                    <a:bodyPr/>
                    <a:lstStyle/>
                    <a:p>
                      <a:r>
                        <a:rPr lang="en-IN" dirty="0"/>
                        <a:t>X1Y</a:t>
                      </a:r>
                    </a:p>
                  </a:txBody>
                  <a:tcPr/>
                </a:tc>
                <a:tc>
                  <a:txBody>
                    <a:bodyPr/>
                    <a:lstStyle/>
                    <a:p>
                      <a:r>
                        <a:rPr lang="en-IN" dirty="0"/>
                        <a:t>X2Y</a:t>
                      </a:r>
                    </a:p>
                  </a:txBody>
                  <a:tcPr/>
                </a:tc>
                <a:tc>
                  <a:txBody>
                    <a:bodyPr/>
                    <a:lstStyle/>
                    <a:p>
                      <a:r>
                        <a:rPr lang="en-IN" dirty="0"/>
                        <a:t>X1X2</a:t>
                      </a:r>
                    </a:p>
                  </a:txBody>
                  <a:tcPr/>
                </a:tc>
                <a:extLst>
                  <a:ext uri="{0D108BD9-81ED-4DB2-BD59-A6C34878D82A}">
                    <a16:rowId xmlns:a16="http://schemas.microsoft.com/office/drawing/2014/main" val="980134124"/>
                  </a:ext>
                </a:extLst>
              </a:tr>
              <a:tr h="370840">
                <a:tc>
                  <a:txBody>
                    <a:bodyPr/>
                    <a:lstStyle/>
                    <a:p>
                      <a:r>
                        <a:rPr lang="en-IN" dirty="0"/>
                        <a:t>3</a:t>
                      </a:r>
                    </a:p>
                  </a:txBody>
                  <a:tcPr/>
                </a:tc>
                <a:tc>
                  <a:txBody>
                    <a:bodyPr/>
                    <a:lstStyle/>
                    <a:p>
                      <a:r>
                        <a:rPr lang="en-IN" dirty="0"/>
                        <a:t>8</a:t>
                      </a:r>
                    </a:p>
                  </a:txBody>
                  <a:tcPr/>
                </a:tc>
                <a:tc>
                  <a:txBody>
                    <a:bodyPr/>
                    <a:lstStyle/>
                    <a:p>
                      <a:r>
                        <a:rPr lang="en-IN" dirty="0"/>
                        <a:t>-3.7</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89017308"/>
                  </a:ext>
                </a:extLst>
              </a:tr>
              <a:tr h="370840">
                <a:tc>
                  <a:txBody>
                    <a:bodyPr/>
                    <a:lstStyle/>
                    <a:p>
                      <a:r>
                        <a:rPr lang="en-IN" dirty="0"/>
                        <a:t>4</a:t>
                      </a:r>
                    </a:p>
                  </a:txBody>
                  <a:tcPr/>
                </a:tc>
                <a:tc>
                  <a:txBody>
                    <a:bodyPr/>
                    <a:lstStyle/>
                    <a:p>
                      <a:r>
                        <a:rPr lang="en-IN" dirty="0"/>
                        <a:t>5</a:t>
                      </a:r>
                    </a:p>
                  </a:txBody>
                  <a:tcPr/>
                </a:tc>
                <a:tc>
                  <a:txBody>
                    <a:bodyPr/>
                    <a:lstStyle/>
                    <a:p>
                      <a:r>
                        <a:rPr lang="en-IN" dirty="0"/>
                        <a:t>3.5</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738538451"/>
                  </a:ext>
                </a:extLst>
              </a:tr>
              <a:tr h="370840">
                <a:tc>
                  <a:txBody>
                    <a:bodyPr/>
                    <a:lstStyle/>
                    <a:p>
                      <a:r>
                        <a:rPr lang="en-IN" dirty="0"/>
                        <a:t>5</a:t>
                      </a:r>
                    </a:p>
                  </a:txBody>
                  <a:tcPr/>
                </a:tc>
                <a:tc>
                  <a:txBody>
                    <a:bodyPr/>
                    <a:lstStyle/>
                    <a:p>
                      <a:r>
                        <a:rPr lang="en-IN" dirty="0"/>
                        <a:t>7</a:t>
                      </a:r>
                    </a:p>
                  </a:txBody>
                  <a:tcPr/>
                </a:tc>
                <a:tc>
                  <a:txBody>
                    <a:bodyPr/>
                    <a:lstStyle/>
                    <a:p>
                      <a:r>
                        <a:rPr lang="en-IN" dirty="0"/>
                        <a:t>2.5</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511720366"/>
                  </a:ext>
                </a:extLst>
              </a:tr>
              <a:tr h="370840">
                <a:tc>
                  <a:txBody>
                    <a:bodyPr/>
                    <a:lstStyle/>
                    <a:p>
                      <a:r>
                        <a:rPr lang="en-IN" dirty="0"/>
                        <a:t>6</a:t>
                      </a:r>
                    </a:p>
                  </a:txBody>
                  <a:tcPr/>
                </a:tc>
                <a:tc>
                  <a:txBody>
                    <a:bodyPr/>
                    <a:lstStyle/>
                    <a:p>
                      <a:r>
                        <a:rPr lang="en-IN" dirty="0"/>
                        <a:t>3</a:t>
                      </a:r>
                    </a:p>
                  </a:txBody>
                  <a:tcPr/>
                </a:tc>
                <a:tc>
                  <a:txBody>
                    <a:bodyPr/>
                    <a:lstStyle/>
                    <a:p>
                      <a:r>
                        <a:rPr lang="en-IN" dirty="0"/>
                        <a:t>11.5</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57701704"/>
                  </a:ext>
                </a:extLst>
              </a:tr>
              <a:tr h="370840">
                <a:tc>
                  <a:txBody>
                    <a:bodyPr/>
                    <a:lstStyle/>
                    <a:p>
                      <a:r>
                        <a:rPr lang="en-IN" dirty="0"/>
                        <a:t>2</a:t>
                      </a:r>
                    </a:p>
                  </a:txBody>
                  <a:tcPr/>
                </a:tc>
                <a:tc>
                  <a:txBody>
                    <a:bodyPr/>
                    <a:lstStyle/>
                    <a:p>
                      <a:r>
                        <a:rPr lang="en-IN" dirty="0"/>
                        <a:t>1</a:t>
                      </a:r>
                    </a:p>
                  </a:txBody>
                  <a:tcPr/>
                </a:tc>
                <a:tc>
                  <a:txBody>
                    <a:bodyPr/>
                    <a:lstStyle/>
                    <a:p>
                      <a:r>
                        <a:rPr lang="en-IN" dirty="0"/>
                        <a:t>5.7</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531378300"/>
                  </a:ext>
                </a:extLst>
              </a:tr>
              <a:tr h="370840">
                <a:tc>
                  <a:txBody>
                    <a:bodyPr/>
                    <a:lstStyle/>
                    <a:p>
                      <a:r>
                        <a:rPr lang="en-IN" dirty="0"/>
                        <a:t>20</a:t>
                      </a:r>
                    </a:p>
                  </a:txBody>
                  <a:tcPr/>
                </a:tc>
                <a:tc>
                  <a:txBody>
                    <a:bodyPr/>
                    <a:lstStyle/>
                    <a:p>
                      <a:r>
                        <a:rPr lang="en-IN" dirty="0"/>
                        <a:t>24</a:t>
                      </a:r>
                    </a:p>
                  </a:txBody>
                  <a:tcPr/>
                </a:tc>
                <a:tc>
                  <a:txBody>
                    <a:bodyPr/>
                    <a:lstStyle/>
                    <a:p>
                      <a:r>
                        <a:rPr lang="en-IN" dirty="0"/>
                        <a:t>19.5</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863458744"/>
                  </a:ext>
                </a:extLst>
              </a:tr>
            </a:tbl>
          </a:graphicData>
        </a:graphic>
      </p:graphicFrame>
    </p:spTree>
    <p:extLst>
      <p:ext uri="{BB962C8B-B14F-4D97-AF65-F5344CB8AC3E}">
        <p14:creationId xmlns:p14="http://schemas.microsoft.com/office/powerpoint/2010/main" val="150706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99F77-A725-4FE6-8607-F040AC614B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EED15E-824A-4E81-B0F2-23FC1DFB0DCE}"/>
              </a:ext>
            </a:extLst>
          </p:cNvPr>
          <p:cNvSpPr>
            <a:spLocks noGrp="1"/>
          </p:cNvSpPr>
          <p:nvPr>
            <p:ph idx="1"/>
          </p:nvPr>
        </p:nvSpPr>
        <p:spPr/>
        <p:txBody>
          <a:bodyPr/>
          <a:lstStyle/>
          <a:p>
            <a:r>
              <a:rPr lang="en-IN" sz="2800" b="1" i="0" dirty="0">
                <a:solidFill>
                  <a:srgbClr val="000000"/>
                </a:solidFill>
                <a:effectLst/>
                <a:latin typeface="Helvetica" panose="020B0604020202020204" pitchFamily="34" charset="0"/>
              </a:rPr>
              <a:t>Calculate Regression Sums.</a:t>
            </a:r>
            <a:endParaRPr lang="en-IN" sz="2800" b="0" i="0" dirty="0">
              <a:solidFill>
                <a:srgbClr val="3D3D3D"/>
              </a:solidFill>
              <a:effectLst/>
              <a:latin typeface="Lato" panose="020F0502020204030203" pitchFamily="34" charset="0"/>
            </a:endParaRPr>
          </a:p>
          <a:p>
            <a:pPr algn="l" fontAlgn="base">
              <a:buFont typeface="Arial" panose="020B0604020202020204" pitchFamily="34" charset="0"/>
              <a:buChar char="•"/>
            </a:pP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baseline="30000" dirty="0">
                <a:solidFill>
                  <a:srgbClr val="000000"/>
                </a:solidFill>
                <a:effectLst/>
                <a:latin typeface="inherit"/>
              </a:rPr>
              <a:t>2 </a:t>
            </a:r>
            <a:r>
              <a:rPr lang="en-IN" sz="2800" b="0" i="0" dirty="0">
                <a:solidFill>
                  <a:srgbClr val="000000"/>
                </a:solidFill>
                <a:effectLst/>
                <a:latin typeface="Helvetica" panose="020B0604020202020204" pitchFamily="34" charset="0"/>
              </a:rPr>
              <a:t>= </a:t>
            </a: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baseline="30000" dirty="0">
                <a:solidFill>
                  <a:srgbClr val="000000"/>
                </a:solidFill>
                <a:effectLst/>
                <a:latin typeface="inherit"/>
              </a:rPr>
              <a:t>2 </a:t>
            </a:r>
            <a:r>
              <a:rPr lang="en-IN" sz="2800" b="0" i="0" dirty="0">
                <a:solidFill>
                  <a:srgbClr val="000000"/>
                </a:solidFill>
                <a:effectLst/>
                <a:latin typeface="Helvetica" panose="020B0604020202020204" pitchFamily="34" charset="0"/>
              </a:rPr>
              <a:t>– (</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dirty="0">
                <a:solidFill>
                  <a:srgbClr val="000000"/>
                </a:solidFill>
                <a:effectLst/>
                <a:latin typeface="Helvetica" panose="020B0604020202020204" pitchFamily="34" charset="0"/>
              </a:rPr>
              <a:t>)</a:t>
            </a:r>
            <a:r>
              <a:rPr lang="en-IN" sz="2800" b="0" i="0" baseline="30000" dirty="0">
                <a:solidFill>
                  <a:srgbClr val="000000"/>
                </a:solidFill>
                <a:effectLst/>
                <a:latin typeface="inherit"/>
              </a:rPr>
              <a:t>2</a:t>
            </a:r>
            <a:r>
              <a:rPr lang="en-IN" sz="2800" b="0" i="0" dirty="0">
                <a:solidFill>
                  <a:srgbClr val="000000"/>
                </a:solidFill>
                <a:effectLst/>
                <a:latin typeface="Helvetica" panose="020B0604020202020204" pitchFamily="34" charset="0"/>
              </a:rPr>
              <a:t> / n =(90-(20)^2/5)</a:t>
            </a:r>
            <a:endParaRPr lang="en-IN" sz="2800" b="0" i="0" dirty="0">
              <a:solidFill>
                <a:srgbClr val="3D3D3D"/>
              </a:solidFill>
              <a:effectLst/>
              <a:latin typeface="inherit"/>
            </a:endParaRPr>
          </a:p>
          <a:p>
            <a:pPr algn="l" fontAlgn="base">
              <a:buFont typeface="Arial" panose="020B0604020202020204" pitchFamily="34" charset="0"/>
              <a:buChar char="•"/>
            </a:pP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baseline="30000" dirty="0">
                <a:solidFill>
                  <a:srgbClr val="000000"/>
                </a:solidFill>
                <a:effectLst/>
                <a:latin typeface="inherit"/>
              </a:rPr>
              <a:t>2 </a:t>
            </a:r>
            <a:r>
              <a:rPr lang="en-IN" sz="2800" b="0" i="0" dirty="0">
                <a:solidFill>
                  <a:srgbClr val="000000"/>
                </a:solidFill>
                <a:effectLst/>
                <a:latin typeface="Helvetica" panose="020B0604020202020204" pitchFamily="34" charset="0"/>
              </a:rPr>
              <a:t>= </a:t>
            </a: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baseline="30000" dirty="0">
                <a:solidFill>
                  <a:srgbClr val="000000"/>
                </a:solidFill>
                <a:effectLst/>
                <a:latin typeface="inherit"/>
              </a:rPr>
              <a:t>2 </a:t>
            </a:r>
            <a:r>
              <a:rPr lang="en-IN" sz="2800" b="0" i="0" dirty="0">
                <a:solidFill>
                  <a:srgbClr val="000000"/>
                </a:solidFill>
                <a:effectLst/>
                <a:latin typeface="Helvetica" panose="020B0604020202020204" pitchFamily="34" charset="0"/>
              </a:rPr>
              <a:t>– (</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a:t>
            </a:r>
            <a:r>
              <a:rPr lang="en-IN" sz="2800" b="0" i="0" baseline="30000" dirty="0">
                <a:solidFill>
                  <a:srgbClr val="000000"/>
                </a:solidFill>
                <a:effectLst/>
                <a:latin typeface="inherit"/>
              </a:rPr>
              <a:t>2</a:t>
            </a:r>
            <a:r>
              <a:rPr lang="en-IN" sz="2800" b="0" i="0" dirty="0">
                <a:solidFill>
                  <a:srgbClr val="000000"/>
                </a:solidFill>
                <a:effectLst/>
                <a:latin typeface="Helvetica" panose="020B0604020202020204" pitchFamily="34" charset="0"/>
              </a:rPr>
              <a:t> / n </a:t>
            </a:r>
            <a:endParaRPr lang="en-IN" sz="2800" b="0" i="0" dirty="0">
              <a:solidFill>
                <a:srgbClr val="3D3D3D"/>
              </a:solidFill>
              <a:effectLst/>
              <a:latin typeface="inherit"/>
            </a:endParaRPr>
          </a:p>
          <a:p>
            <a:pPr algn="l" fontAlgn="base">
              <a:buFont typeface="Arial" panose="020B0604020202020204" pitchFamily="34" charset="0"/>
              <a:buChar char="•"/>
            </a:pP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dirty="0">
                <a:solidFill>
                  <a:srgbClr val="000000"/>
                </a:solidFill>
                <a:effectLst/>
                <a:latin typeface="Helvetica" panose="020B0604020202020204" pitchFamily="34" charset="0"/>
              </a:rPr>
              <a:t>y = </a:t>
            </a: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dirty="0">
                <a:solidFill>
                  <a:srgbClr val="000000"/>
                </a:solidFill>
                <a:effectLst/>
                <a:latin typeface="Helvetica" panose="020B0604020202020204" pitchFamily="34" charset="0"/>
              </a:rPr>
              <a:t>y – (</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y) / n </a:t>
            </a:r>
          </a:p>
          <a:p>
            <a:pPr algn="l" fontAlgn="base">
              <a:buFont typeface="Arial" panose="020B0604020202020204" pitchFamily="34" charset="0"/>
              <a:buChar char="•"/>
            </a:pP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y = </a:t>
            </a: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y – (</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y) / n </a:t>
            </a:r>
            <a:endParaRPr lang="en-IN" sz="2800" b="0" i="0" dirty="0">
              <a:solidFill>
                <a:srgbClr val="3D3D3D"/>
              </a:solidFill>
              <a:effectLst/>
              <a:latin typeface="inherit"/>
            </a:endParaRPr>
          </a:p>
          <a:p>
            <a:pPr algn="l" fontAlgn="base">
              <a:buFont typeface="Arial" panose="020B0604020202020204" pitchFamily="34" charset="0"/>
              <a:buChar char="•"/>
            </a:pP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 = </a:t>
            </a: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 – (</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 / n </a:t>
            </a:r>
            <a:endParaRPr lang="en-IN" dirty="0"/>
          </a:p>
        </p:txBody>
      </p:sp>
    </p:spTree>
    <p:extLst>
      <p:ext uri="{BB962C8B-B14F-4D97-AF65-F5344CB8AC3E}">
        <p14:creationId xmlns:p14="http://schemas.microsoft.com/office/powerpoint/2010/main" val="579862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355BA2-A0A8-4033-948C-46D3DC705C37}"/>
              </a:ext>
            </a:extLst>
          </p:cNvPr>
          <p:cNvSpPr>
            <a:spLocks noGrp="1"/>
          </p:cNvSpPr>
          <p:nvPr>
            <p:ph idx="1"/>
          </p:nvPr>
        </p:nvSpPr>
        <p:spPr>
          <a:xfrm>
            <a:off x="962488" y="1088778"/>
            <a:ext cx="10515600" cy="4351338"/>
          </a:xfrm>
        </p:spPr>
        <p:txBody>
          <a:bodyPr>
            <a:normAutofit fontScale="32500" lnSpcReduction="20000"/>
          </a:bodyPr>
          <a:lstStyle/>
          <a:p>
            <a:pPr marL="0" indent="0">
              <a:buNone/>
            </a:pPr>
            <a:r>
              <a:rPr lang="en-US" sz="6400" b="1" i="0" dirty="0">
                <a:solidFill>
                  <a:srgbClr val="000000"/>
                </a:solidFill>
                <a:effectLst/>
                <a:latin typeface="Helvetica" panose="020B0604020202020204" pitchFamily="34" charset="0"/>
              </a:rPr>
              <a:t>Calculate b</a:t>
            </a:r>
            <a:r>
              <a:rPr lang="en-US" sz="6400" b="1" i="0" baseline="-25000" dirty="0">
                <a:solidFill>
                  <a:srgbClr val="000000"/>
                </a:solidFill>
                <a:effectLst/>
                <a:latin typeface="inherit"/>
              </a:rPr>
              <a:t>0</a:t>
            </a:r>
            <a:r>
              <a:rPr lang="en-US" sz="6400" b="1" i="0" dirty="0">
                <a:solidFill>
                  <a:srgbClr val="000000"/>
                </a:solidFill>
                <a:effectLst/>
                <a:latin typeface="Helvetica" panose="020B0604020202020204" pitchFamily="34" charset="0"/>
              </a:rPr>
              <a:t>, b</a:t>
            </a:r>
            <a:r>
              <a:rPr lang="en-US" sz="6400" b="1" i="0" baseline="-25000" dirty="0">
                <a:solidFill>
                  <a:srgbClr val="000000"/>
                </a:solidFill>
                <a:effectLst/>
                <a:latin typeface="inherit"/>
              </a:rPr>
              <a:t>1</a:t>
            </a:r>
            <a:r>
              <a:rPr lang="en-US" sz="6400" b="1" i="0" dirty="0">
                <a:solidFill>
                  <a:srgbClr val="000000"/>
                </a:solidFill>
                <a:effectLst/>
                <a:latin typeface="Helvetica" panose="020B0604020202020204" pitchFamily="34" charset="0"/>
              </a:rPr>
              <a:t>, and b</a:t>
            </a:r>
            <a:r>
              <a:rPr lang="en-US" sz="6400" b="1" i="0" baseline="-25000" dirty="0">
                <a:solidFill>
                  <a:srgbClr val="000000"/>
                </a:solidFill>
                <a:effectLst/>
                <a:latin typeface="inherit"/>
              </a:rPr>
              <a:t>2</a:t>
            </a:r>
            <a:endParaRPr lang="en-IN" sz="6400" b="0" i="0" dirty="0">
              <a:solidFill>
                <a:srgbClr val="000000"/>
              </a:solidFill>
              <a:effectLst/>
              <a:latin typeface="Helvetica" panose="020B0604020202020204" pitchFamily="34" charset="0"/>
            </a:endParaRPr>
          </a:p>
          <a:p>
            <a:pPr lvl="1" fontAlgn="base"/>
            <a:r>
              <a:rPr lang="en-IN" sz="6400" b="0" i="0" dirty="0">
                <a:solidFill>
                  <a:srgbClr val="000000"/>
                </a:solidFill>
                <a:effectLst/>
                <a:latin typeface="Helvetica" panose="020B0604020202020204" pitchFamily="34" charset="0"/>
              </a:rPr>
              <a:t>The formula to calculate b</a:t>
            </a:r>
            <a:r>
              <a:rPr lang="en-IN" sz="6400" b="0" i="0" baseline="-25000" dirty="0">
                <a:solidFill>
                  <a:srgbClr val="000000"/>
                </a:solidFill>
                <a:effectLst/>
                <a:latin typeface="inherit"/>
              </a:rPr>
              <a:t>1 </a:t>
            </a:r>
            <a:r>
              <a:rPr lang="en-IN" sz="6400" b="0" i="0" dirty="0">
                <a:solidFill>
                  <a:srgbClr val="000000"/>
                </a:solidFill>
                <a:effectLst/>
                <a:latin typeface="Helvetica" panose="020B0604020202020204" pitchFamily="34" charset="0"/>
              </a:rPr>
              <a:t>is: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p>
          <a:p>
            <a:pPr marL="457200" lvl="1" indent="0" fontAlgn="base">
              <a:buNone/>
            </a:pPr>
            <a:endParaRPr lang="en-IN" sz="6400" b="0" i="0" dirty="0">
              <a:solidFill>
                <a:srgbClr val="3D3D3D"/>
              </a:solidFill>
              <a:effectLst/>
              <a:latin typeface="Lato" panose="020F0502020204030203" pitchFamily="34" charset="0"/>
            </a:endParaRPr>
          </a:p>
          <a:p>
            <a:pPr lvl="1" fontAlgn="base"/>
            <a:r>
              <a:rPr lang="en-IN" sz="6400" b="0" i="0" dirty="0">
                <a:solidFill>
                  <a:srgbClr val="000000"/>
                </a:solidFill>
                <a:effectLst/>
                <a:latin typeface="Helvetica" panose="020B0604020202020204" pitchFamily="34" charset="0"/>
              </a:rPr>
              <a:t>Thus, </a:t>
            </a:r>
            <a:r>
              <a:rPr lang="en-IN" sz="6400" b="1" i="0" dirty="0">
                <a:solidFill>
                  <a:srgbClr val="000000"/>
                </a:solidFill>
                <a:effectLst/>
                <a:latin typeface="inherit"/>
              </a:rPr>
              <a:t>b</a:t>
            </a:r>
            <a:r>
              <a:rPr lang="en-IN" sz="6400" b="1" i="0" baseline="-25000" dirty="0">
                <a:solidFill>
                  <a:srgbClr val="000000"/>
                </a:solidFill>
                <a:effectLst/>
                <a:latin typeface="inherit"/>
              </a:rPr>
              <a:t>1 </a:t>
            </a:r>
            <a:r>
              <a:rPr lang="en-IN" sz="6400" b="0" i="0" dirty="0">
                <a:solidFill>
                  <a:srgbClr val="000000"/>
                </a:solidFill>
                <a:effectLst/>
                <a:latin typeface="Helvetica" panose="020B0604020202020204" pitchFamily="34" charset="0"/>
              </a:rPr>
              <a:t>=</a:t>
            </a:r>
          </a:p>
          <a:p>
            <a:pPr marL="457200" lvl="1" indent="0" fontAlgn="base">
              <a:buNone/>
            </a:pPr>
            <a:endParaRPr lang="en-IN" sz="6400" b="0" i="0" dirty="0">
              <a:solidFill>
                <a:srgbClr val="3D3D3D"/>
              </a:solidFill>
              <a:effectLst/>
              <a:latin typeface="Lato" panose="020F0502020204030203" pitchFamily="34" charset="0"/>
            </a:endParaRPr>
          </a:p>
          <a:p>
            <a:pPr lvl="1" fontAlgn="base"/>
            <a:r>
              <a:rPr lang="en-IN" sz="6400" b="0" i="0" dirty="0">
                <a:solidFill>
                  <a:srgbClr val="000000"/>
                </a:solidFill>
                <a:effectLst/>
                <a:latin typeface="Helvetica" panose="020B0604020202020204" pitchFamily="34" charset="0"/>
              </a:rPr>
              <a:t>The formula to calculate b</a:t>
            </a:r>
            <a:r>
              <a:rPr lang="en-IN" sz="6400" b="0" i="0" baseline="-25000" dirty="0">
                <a:solidFill>
                  <a:srgbClr val="000000"/>
                </a:solidFill>
                <a:effectLst/>
                <a:latin typeface="inherit"/>
              </a:rPr>
              <a:t>2 </a:t>
            </a:r>
            <a:r>
              <a:rPr lang="en-IN" sz="6400" b="0" i="0" dirty="0">
                <a:solidFill>
                  <a:srgbClr val="000000"/>
                </a:solidFill>
                <a:effectLst/>
                <a:latin typeface="Helvetica" panose="020B0604020202020204" pitchFamily="34" charset="0"/>
              </a:rPr>
              <a:t>is: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p>
          <a:p>
            <a:pPr marL="457200" lvl="1" indent="0" fontAlgn="base">
              <a:buNone/>
            </a:pPr>
            <a:endParaRPr lang="en-IN" sz="6400" dirty="0">
              <a:solidFill>
                <a:srgbClr val="3D3D3D"/>
              </a:solidFill>
              <a:latin typeface="Lato" panose="020F0502020204030203" pitchFamily="34" charset="0"/>
            </a:endParaRPr>
          </a:p>
          <a:p>
            <a:pPr lvl="1" fontAlgn="base"/>
            <a:r>
              <a:rPr lang="en-US" sz="6400" b="0" i="0" dirty="0">
                <a:solidFill>
                  <a:srgbClr val="000000"/>
                </a:solidFill>
                <a:effectLst/>
                <a:latin typeface="Helvetica" panose="020B0604020202020204" pitchFamily="34" charset="0"/>
              </a:rPr>
              <a:t>Thus, </a:t>
            </a:r>
            <a:r>
              <a:rPr lang="en-US" sz="6400" b="1" i="0" dirty="0">
                <a:solidFill>
                  <a:srgbClr val="000000"/>
                </a:solidFill>
                <a:effectLst/>
                <a:latin typeface="Helvetica" panose="020B0604020202020204" pitchFamily="34" charset="0"/>
              </a:rPr>
              <a:t>b</a:t>
            </a:r>
            <a:r>
              <a:rPr lang="en-US" sz="6400" b="1" i="0" baseline="-25000" dirty="0">
                <a:solidFill>
                  <a:srgbClr val="000000"/>
                </a:solidFill>
                <a:effectLst/>
                <a:latin typeface="inherit"/>
              </a:rPr>
              <a:t>2 </a:t>
            </a:r>
            <a:r>
              <a:rPr lang="en-US" sz="6400" b="0" i="0" dirty="0">
                <a:solidFill>
                  <a:srgbClr val="000000"/>
                </a:solidFill>
                <a:effectLst/>
                <a:latin typeface="Helvetica" panose="020B0604020202020204" pitchFamily="34" charset="0"/>
              </a:rPr>
              <a:t>=</a:t>
            </a:r>
            <a:endParaRPr lang="en-US" sz="6400" b="1" i="0" dirty="0">
              <a:solidFill>
                <a:srgbClr val="000000"/>
              </a:solidFill>
              <a:effectLst/>
              <a:latin typeface="Helvetica" panose="020B0604020202020204" pitchFamily="34" charset="0"/>
            </a:endParaRPr>
          </a:p>
          <a:p>
            <a:pPr marL="457200" lvl="1" indent="0" fontAlgn="base">
              <a:buNone/>
            </a:pPr>
            <a:endParaRPr lang="en-US" sz="6400" b="0" i="0" dirty="0">
              <a:solidFill>
                <a:srgbClr val="000000"/>
              </a:solidFill>
              <a:effectLst/>
              <a:latin typeface="Helvetica" panose="020B0604020202020204" pitchFamily="34" charset="0"/>
            </a:endParaRPr>
          </a:p>
          <a:p>
            <a:pPr marL="0" indent="0" algn="l" fontAlgn="base">
              <a:buNone/>
            </a:pPr>
            <a:r>
              <a:rPr lang="en-US" sz="6400" b="0" i="0" dirty="0">
                <a:solidFill>
                  <a:srgbClr val="000000"/>
                </a:solidFill>
                <a:effectLst/>
                <a:latin typeface="Helvetica" panose="020B0604020202020204" pitchFamily="34" charset="0"/>
              </a:rPr>
              <a:t>The formula to calculate b</a:t>
            </a:r>
            <a:r>
              <a:rPr lang="en-US" sz="6400" b="0" i="0" baseline="-25000" dirty="0">
                <a:solidFill>
                  <a:srgbClr val="000000"/>
                </a:solidFill>
                <a:effectLst/>
                <a:latin typeface="inherit"/>
              </a:rPr>
              <a:t>0 </a:t>
            </a:r>
            <a:r>
              <a:rPr lang="en-US" sz="6400" b="0" i="0" dirty="0">
                <a:solidFill>
                  <a:srgbClr val="000000"/>
                </a:solidFill>
                <a:effectLst/>
                <a:latin typeface="Helvetica" panose="020B0604020202020204" pitchFamily="34" charset="0"/>
              </a:rPr>
              <a:t>is: y – b</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 – b</a:t>
            </a:r>
            <a:r>
              <a:rPr lang="en-US" sz="6400" b="0" i="0" baseline="-25000" dirty="0">
                <a:solidFill>
                  <a:srgbClr val="000000"/>
                </a:solidFill>
                <a:effectLst/>
                <a:latin typeface="inherit"/>
              </a:rPr>
              <a:t>2</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2</a:t>
            </a:r>
          </a:p>
          <a:p>
            <a:pPr algn="l" fontAlgn="base"/>
            <a:r>
              <a:rPr lang="en-US" sz="6400" b="0" i="0" dirty="0">
                <a:solidFill>
                  <a:srgbClr val="000000"/>
                </a:solidFill>
                <a:effectLst/>
                <a:latin typeface="Helvetica" panose="020B0604020202020204" pitchFamily="34" charset="0"/>
              </a:rPr>
              <a:t>Thus, </a:t>
            </a:r>
            <a:r>
              <a:rPr lang="en-US" sz="6400" b="1" i="0" dirty="0">
                <a:solidFill>
                  <a:srgbClr val="000000"/>
                </a:solidFill>
                <a:effectLst/>
                <a:latin typeface="inherit"/>
              </a:rPr>
              <a:t>b</a:t>
            </a:r>
            <a:r>
              <a:rPr lang="en-US" sz="6400" b="1" i="0" baseline="-25000" dirty="0">
                <a:solidFill>
                  <a:srgbClr val="000000"/>
                </a:solidFill>
                <a:effectLst/>
                <a:latin typeface="inherit"/>
              </a:rPr>
              <a:t>0 </a:t>
            </a:r>
            <a:r>
              <a:rPr lang="en-US" sz="6400" b="0" i="0" dirty="0">
                <a:solidFill>
                  <a:srgbClr val="000000"/>
                </a:solidFill>
                <a:effectLst/>
                <a:latin typeface="Helvetica" panose="020B0604020202020204" pitchFamily="34" charset="0"/>
              </a:rPr>
              <a:t>=</a:t>
            </a:r>
            <a:endParaRPr lang="en-US" sz="6400" b="0" i="0" dirty="0">
              <a:solidFill>
                <a:srgbClr val="3D3D3D"/>
              </a:solidFill>
              <a:effectLst/>
              <a:latin typeface="Lato" panose="020F0502020204030203" pitchFamily="34" charset="0"/>
            </a:endParaRPr>
          </a:p>
          <a:p>
            <a:endParaRPr lang="en-IN" b="1" dirty="0"/>
          </a:p>
        </p:txBody>
      </p:sp>
      <p:sp>
        <p:nvSpPr>
          <p:cNvPr id="4" name="Title 1">
            <a:extLst>
              <a:ext uri="{FF2B5EF4-FFF2-40B4-BE49-F238E27FC236}">
                <a16:creationId xmlns:a16="http://schemas.microsoft.com/office/drawing/2014/main" id="{E52C66FF-87BE-47B3-81D0-2C171D30292B}"/>
              </a:ext>
            </a:extLst>
          </p:cNvPr>
          <p:cNvSpPr txBox="1">
            <a:spLocks/>
          </p:cNvSpPr>
          <p:nvPr/>
        </p:nvSpPr>
        <p:spPr>
          <a:xfrm>
            <a:off x="838200" y="114869"/>
            <a:ext cx="10515600" cy="76378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Multiple Linear Regression</a:t>
            </a:r>
          </a:p>
        </p:txBody>
      </p:sp>
      <p:sp>
        <p:nvSpPr>
          <p:cNvPr id="6" name="TextBox 5">
            <a:extLst>
              <a:ext uri="{FF2B5EF4-FFF2-40B4-BE49-F238E27FC236}">
                <a16:creationId xmlns:a16="http://schemas.microsoft.com/office/drawing/2014/main" id="{11D271C0-8C0A-4C7D-B00F-E07B7DE542AB}"/>
              </a:ext>
            </a:extLst>
          </p:cNvPr>
          <p:cNvSpPr txBox="1"/>
          <p:nvPr/>
        </p:nvSpPr>
        <p:spPr>
          <a:xfrm>
            <a:off x="962488" y="5530663"/>
            <a:ext cx="10676137" cy="1046440"/>
          </a:xfrm>
          <a:prstGeom prst="rect">
            <a:avLst/>
          </a:prstGeom>
          <a:noFill/>
        </p:spPr>
        <p:txBody>
          <a:bodyPr wrap="square">
            <a:spAutoFit/>
          </a:bodyPr>
          <a:lstStyle/>
          <a:p>
            <a:pPr marL="0" indent="0" algn="l" fontAlgn="base">
              <a:buNone/>
            </a:pPr>
            <a:r>
              <a:rPr lang="en-US" sz="2000" b="1" i="0" dirty="0">
                <a:solidFill>
                  <a:srgbClr val="000000"/>
                </a:solidFill>
                <a:effectLst/>
                <a:latin typeface="inherit"/>
              </a:rPr>
              <a:t>Place b</a:t>
            </a:r>
            <a:r>
              <a:rPr lang="en-US" sz="2000" b="1" i="0" baseline="-25000" dirty="0">
                <a:solidFill>
                  <a:srgbClr val="000000"/>
                </a:solidFill>
                <a:effectLst/>
                <a:latin typeface="inherit"/>
              </a:rPr>
              <a:t>0</a:t>
            </a:r>
            <a:r>
              <a:rPr lang="en-US" sz="2000" b="1" i="0" dirty="0">
                <a:solidFill>
                  <a:srgbClr val="000000"/>
                </a:solidFill>
                <a:effectLst/>
                <a:latin typeface="inherit"/>
              </a:rPr>
              <a:t>, b</a:t>
            </a:r>
            <a:r>
              <a:rPr lang="en-US" sz="2000" b="1" i="0" baseline="-25000" dirty="0">
                <a:solidFill>
                  <a:srgbClr val="000000"/>
                </a:solidFill>
                <a:effectLst/>
                <a:latin typeface="inherit"/>
              </a:rPr>
              <a:t>1</a:t>
            </a:r>
            <a:r>
              <a:rPr lang="en-US" sz="2000" b="1" i="0" dirty="0">
                <a:solidFill>
                  <a:srgbClr val="000000"/>
                </a:solidFill>
                <a:effectLst/>
                <a:latin typeface="inherit"/>
              </a:rPr>
              <a:t>, and b</a:t>
            </a:r>
            <a:r>
              <a:rPr lang="en-US" sz="2000" b="1" i="0" baseline="-25000" dirty="0">
                <a:solidFill>
                  <a:srgbClr val="000000"/>
                </a:solidFill>
                <a:effectLst/>
                <a:latin typeface="inherit"/>
              </a:rPr>
              <a:t>2</a:t>
            </a:r>
            <a:r>
              <a:rPr lang="en-US" sz="2000" b="1" i="0" dirty="0">
                <a:solidFill>
                  <a:srgbClr val="000000"/>
                </a:solidFill>
                <a:effectLst/>
                <a:latin typeface="inherit"/>
              </a:rPr>
              <a:t> in the estimated linear regression equation.</a:t>
            </a:r>
            <a:endParaRPr lang="en-US" sz="2000" b="0" i="0" dirty="0">
              <a:solidFill>
                <a:srgbClr val="3D3D3D"/>
              </a:solidFill>
              <a:effectLst/>
              <a:latin typeface="Lato" panose="020F0502020204030203" pitchFamily="34" charset="0"/>
            </a:endParaRPr>
          </a:p>
          <a:p>
            <a:pPr algn="l" fontAlgn="base"/>
            <a:r>
              <a:rPr lang="en-US" sz="1800" b="0" i="0" dirty="0">
                <a:solidFill>
                  <a:srgbClr val="000000"/>
                </a:solidFill>
                <a:effectLst/>
                <a:latin typeface="Helvetica" panose="020B0604020202020204" pitchFamily="34" charset="0"/>
              </a:rPr>
              <a:t>The estimated linear regression equation is: ŷ = b</a:t>
            </a:r>
            <a:r>
              <a:rPr lang="en-US" sz="1800" b="0" i="0" baseline="-25000" dirty="0">
                <a:solidFill>
                  <a:srgbClr val="000000"/>
                </a:solidFill>
                <a:effectLst/>
                <a:latin typeface="inherit"/>
              </a:rPr>
              <a:t>0</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2</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2</a:t>
            </a:r>
            <a:endParaRPr lang="en-US" sz="1800" b="0" i="0" dirty="0">
              <a:solidFill>
                <a:srgbClr val="3D3D3D"/>
              </a:solidFill>
              <a:effectLst/>
              <a:latin typeface="Lato" panose="020F0502020204030203" pitchFamily="34" charset="0"/>
            </a:endParaRPr>
          </a:p>
          <a:p>
            <a:pPr marL="0" indent="0" algn="ctr">
              <a:buNone/>
            </a:pPr>
            <a:r>
              <a:rPr lang="cy-GB" sz="2400" b="1" i="0" dirty="0">
                <a:solidFill>
                  <a:srgbClr val="000000"/>
                </a:solidFill>
                <a:effectLst/>
                <a:latin typeface="Helvetica" panose="020B0604020202020204" pitchFamily="34" charset="0"/>
              </a:rPr>
              <a:t>ŷ =  + x</a:t>
            </a:r>
            <a:r>
              <a:rPr lang="cy-GB" sz="2400" b="1" i="0" baseline="-25000" dirty="0">
                <a:solidFill>
                  <a:srgbClr val="000000"/>
                </a:solidFill>
                <a:effectLst/>
                <a:latin typeface="inherit"/>
              </a:rPr>
              <a:t>1</a:t>
            </a:r>
            <a:r>
              <a:rPr lang="cy-GB" sz="2400" b="1" i="0" dirty="0">
                <a:solidFill>
                  <a:srgbClr val="000000"/>
                </a:solidFill>
                <a:effectLst/>
                <a:latin typeface="Helvetica" panose="020B0604020202020204" pitchFamily="34" charset="0"/>
              </a:rPr>
              <a:t> – x</a:t>
            </a:r>
            <a:r>
              <a:rPr lang="cy-GB" sz="2400" b="1" i="0" baseline="-25000" dirty="0">
                <a:solidFill>
                  <a:srgbClr val="000000"/>
                </a:solidFill>
                <a:effectLst/>
                <a:latin typeface="inherit"/>
              </a:rPr>
              <a:t>2</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B3A71B6-013B-4A61-B2FF-9540762FD644}"/>
                  </a:ext>
                </a:extLst>
              </p14:cNvPr>
              <p14:cNvContentPartPr/>
              <p14:nvPr/>
            </p14:nvContentPartPr>
            <p14:xfrm>
              <a:off x="5124600" y="3879720"/>
              <a:ext cx="5499360" cy="2921400"/>
            </p14:xfrm>
          </p:contentPart>
        </mc:Choice>
        <mc:Fallback xmlns="">
          <p:pic>
            <p:nvPicPr>
              <p:cNvPr id="2" name="Ink 1">
                <a:extLst>
                  <a:ext uri="{FF2B5EF4-FFF2-40B4-BE49-F238E27FC236}">
                    <a16:creationId xmlns:a16="http://schemas.microsoft.com/office/drawing/2014/main" id="{9B3A71B6-013B-4A61-B2FF-9540762FD644}"/>
                  </a:ext>
                </a:extLst>
              </p:cNvPr>
              <p:cNvPicPr/>
              <p:nvPr/>
            </p:nvPicPr>
            <p:blipFill>
              <a:blip r:embed="rId3"/>
              <a:stretch>
                <a:fillRect/>
              </a:stretch>
            </p:blipFill>
            <p:spPr>
              <a:xfrm>
                <a:off x="5115240" y="3870360"/>
                <a:ext cx="5518080" cy="2940120"/>
              </a:xfrm>
              <a:prstGeom prst="rect">
                <a:avLst/>
              </a:prstGeom>
            </p:spPr>
          </p:pic>
        </mc:Fallback>
      </mc:AlternateContent>
    </p:spTree>
    <p:extLst>
      <p:ext uri="{BB962C8B-B14F-4D97-AF65-F5344CB8AC3E}">
        <p14:creationId xmlns:p14="http://schemas.microsoft.com/office/powerpoint/2010/main" val="310374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0AD941-0A62-4A98-BC95-1CD5FFF8C6C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7407E1-F48E-4007-8426-B150AB89EAE2}"/>
              </a:ext>
            </a:extLst>
          </p:cNvPr>
          <p:cNvPicPr>
            <a:picLocks noChangeAspect="1"/>
          </p:cNvPicPr>
          <p:nvPr/>
        </p:nvPicPr>
        <p:blipFill rotWithShape="1">
          <a:blip r:embed="rId2"/>
          <a:srcRect l="32132" t="22175" r="29737" b="14375"/>
          <a:stretch/>
        </p:blipFill>
        <p:spPr>
          <a:xfrm>
            <a:off x="923279" y="1189609"/>
            <a:ext cx="10031766" cy="5122292"/>
          </a:xfrm>
          <a:prstGeom prst="rect">
            <a:avLst/>
          </a:prstGeom>
        </p:spPr>
      </p:pic>
      <p:sp>
        <p:nvSpPr>
          <p:cNvPr id="6" name="Title 1">
            <a:extLst>
              <a:ext uri="{FF2B5EF4-FFF2-40B4-BE49-F238E27FC236}">
                <a16:creationId xmlns:a16="http://schemas.microsoft.com/office/drawing/2014/main" id="{D9206509-4228-4A72-B69F-FDF02CBA638E}"/>
              </a:ext>
            </a:extLst>
          </p:cNvPr>
          <p:cNvSpPr txBox="1">
            <a:spLocks noGrp="1"/>
          </p:cNvSpPr>
          <p:nvPr>
            <p:ph type="title"/>
          </p:nvPr>
        </p:nvSpPr>
        <p:spPr>
          <a:xfrm>
            <a:off x="838200" y="365125"/>
            <a:ext cx="10515600" cy="54039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Multiple Linear Regression</a:t>
            </a:r>
          </a:p>
        </p:txBody>
      </p:sp>
    </p:spTree>
    <p:extLst>
      <p:ext uri="{BB962C8B-B14F-4D97-AF65-F5344CB8AC3E}">
        <p14:creationId xmlns:p14="http://schemas.microsoft.com/office/powerpoint/2010/main" val="197268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0A92-2D45-4AE5-A1BD-D61312B22FC0}"/>
              </a:ext>
            </a:extLst>
          </p:cNvPr>
          <p:cNvSpPr>
            <a:spLocks noGrp="1"/>
          </p:cNvSpPr>
          <p:nvPr>
            <p:ph type="title"/>
          </p:nvPr>
        </p:nvSpPr>
        <p:spPr>
          <a:xfrm>
            <a:off x="838200" y="336249"/>
            <a:ext cx="10515600" cy="1325563"/>
          </a:xfrm>
        </p:spPr>
        <p:txBody>
          <a:bodyPr/>
          <a:lstStyle/>
          <a:p>
            <a:pPr algn="ctr"/>
            <a:r>
              <a:rPr lang="en-US" dirty="0"/>
              <a:t>Regression model evaluation metrics</a:t>
            </a:r>
            <a:br>
              <a:rPr lang="en-US" dirty="0"/>
            </a:br>
            <a:endParaRPr lang="en-IN" dirty="0"/>
          </a:p>
        </p:txBody>
      </p:sp>
      <p:sp>
        <p:nvSpPr>
          <p:cNvPr id="3" name="Content Placeholder 2">
            <a:extLst>
              <a:ext uri="{FF2B5EF4-FFF2-40B4-BE49-F238E27FC236}">
                <a16:creationId xmlns:a16="http://schemas.microsoft.com/office/drawing/2014/main" id="{A6FD6058-AD45-48EA-8D7D-52B0DEF96472}"/>
              </a:ext>
            </a:extLst>
          </p:cNvPr>
          <p:cNvSpPr>
            <a:spLocks noGrp="1"/>
          </p:cNvSpPr>
          <p:nvPr>
            <p:ph idx="1"/>
          </p:nvPr>
        </p:nvSpPr>
        <p:spPr>
          <a:xfrm>
            <a:off x="915203" y="1094105"/>
            <a:ext cx="10515600" cy="5633954"/>
          </a:xfrm>
        </p:spPr>
        <p:txBody>
          <a:bodyPr>
            <a:normAutofit/>
          </a:bodyPr>
          <a:lstStyle/>
          <a:p>
            <a:endParaRPr lang="en-US" dirty="0"/>
          </a:p>
          <a:p>
            <a:pPr marL="0" indent="0" algn="just">
              <a:buNone/>
            </a:pPr>
            <a:r>
              <a:rPr lang="en-US" sz="2400" dirty="0"/>
              <a:t>The MSE, MAE, RMSE, and R-Squared metrics are mainly used to evaluate the prediction error rates and model performance in regression analysis.</a:t>
            </a:r>
          </a:p>
          <a:p>
            <a:pPr algn="just"/>
            <a:r>
              <a:rPr lang="en-US" sz="2400" dirty="0"/>
              <a:t>MAE (Mean absolute error) represents the difference between the original and predicted values extracted by averaged the absolute difference over the data set.</a:t>
            </a:r>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r>
              <a:rPr lang="en-US" sz="2400" dirty="0"/>
              <a:t>MSE (Mean Squared Error) represents the difference between the original and predicted values extracted by squared the average difference over the data set.</a:t>
            </a:r>
          </a:p>
          <a:p>
            <a:pPr algn="just"/>
            <a:endParaRPr lang="en-US" dirty="0"/>
          </a:p>
          <a:p>
            <a:pPr marL="0" indent="0">
              <a:buNone/>
            </a:pPr>
            <a:endParaRPr lang="en-US" dirty="0"/>
          </a:p>
          <a:p>
            <a:pPr marL="0" indent="0">
              <a:buNone/>
            </a:pPr>
            <a:endParaRPr lang="en-US" dirty="0"/>
          </a:p>
          <a:p>
            <a:endParaRPr lang="en-IN" dirty="0"/>
          </a:p>
        </p:txBody>
      </p:sp>
      <p:pic>
        <p:nvPicPr>
          <p:cNvPr id="6" name="Picture 5">
            <a:extLst>
              <a:ext uri="{FF2B5EF4-FFF2-40B4-BE49-F238E27FC236}">
                <a16:creationId xmlns:a16="http://schemas.microsoft.com/office/drawing/2014/main" id="{4D861BA7-8F79-412B-90CB-4EBAF9101C2D}"/>
              </a:ext>
            </a:extLst>
          </p:cNvPr>
          <p:cNvPicPr>
            <a:picLocks noChangeAspect="1"/>
          </p:cNvPicPr>
          <p:nvPr/>
        </p:nvPicPr>
        <p:blipFill>
          <a:blip r:embed="rId2"/>
          <a:stretch>
            <a:fillRect/>
          </a:stretch>
        </p:blipFill>
        <p:spPr>
          <a:xfrm>
            <a:off x="4178818" y="3293794"/>
            <a:ext cx="2409825" cy="828675"/>
          </a:xfrm>
          <a:prstGeom prst="rect">
            <a:avLst/>
          </a:prstGeom>
        </p:spPr>
      </p:pic>
      <p:pic>
        <p:nvPicPr>
          <p:cNvPr id="8" name="Picture 7">
            <a:extLst>
              <a:ext uri="{FF2B5EF4-FFF2-40B4-BE49-F238E27FC236}">
                <a16:creationId xmlns:a16="http://schemas.microsoft.com/office/drawing/2014/main" id="{CA314146-44B2-45A4-8139-E64CA063EA87}"/>
              </a:ext>
            </a:extLst>
          </p:cNvPr>
          <p:cNvPicPr>
            <a:picLocks noChangeAspect="1"/>
          </p:cNvPicPr>
          <p:nvPr/>
        </p:nvPicPr>
        <p:blipFill>
          <a:blip r:embed="rId3"/>
          <a:stretch>
            <a:fillRect/>
          </a:stretch>
        </p:blipFill>
        <p:spPr>
          <a:xfrm>
            <a:off x="4925228" y="5287645"/>
            <a:ext cx="2495550" cy="952500"/>
          </a:xfrm>
          <a:prstGeom prst="rect">
            <a:avLst/>
          </a:prstGeom>
        </p:spPr>
      </p:pic>
      <p:pic>
        <p:nvPicPr>
          <p:cNvPr id="10" name="Picture 9">
            <a:extLst>
              <a:ext uri="{FF2B5EF4-FFF2-40B4-BE49-F238E27FC236}">
                <a16:creationId xmlns:a16="http://schemas.microsoft.com/office/drawing/2014/main" id="{E45216E5-1DB5-4605-AAFB-698B8284193C}"/>
              </a:ext>
            </a:extLst>
          </p:cNvPr>
          <p:cNvPicPr>
            <a:picLocks noChangeAspect="1"/>
          </p:cNvPicPr>
          <p:nvPr/>
        </p:nvPicPr>
        <p:blipFill>
          <a:blip r:embed="rId4"/>
          <a:stretch>
            <a:fillRect/>
          </a:stretch>
        </p:blipFill>
        <p:spPr>
          <a:xfrm>
            <a:off x="8034388" y="3293794"/>
            <a:ext cx="2533650" cy="10287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AF75F09-6A83-454D-828E-0448AB476C27}"/>
                  </a:ext>
                </a:extLst>
              </p14:cNvPr>
              <p14:cNvContentPartPr/>
              <p14:nvPr/>
            </p14:nvContentPartPr>
            <p14:xfrm>
              <a:off x="2394000" y="2736720"/>
              <a:ext cx="7486920" cy="2140560"/>
            </p14:xfrm>
          </p:contentPart>
        </mc:Choice>
        <mc:Fallback xmlns="">
          <p:pic>
            <p:nvPicPr>
              <p:cNvPr id="4" name="Ink 3">
                <a:extLst>
                  <a:ext uri="{FF2B5EF4-FFF2-40B4-BE49-F238E27FC236}">
                    <a16:creationId xmlns:a16="http://schemas.microsoft.com/office/drawing/2014/main" id="{FAF75F09-6A83-454D-828E-0448AB476C27}"/>
                  </a:ext>
                </a:extLst>
              </p:cNvPr>
              <p:cNvPicPr/>
              <p:nvPr/>
            </p:nvPicPr>
            <p:blipFill>
              <a:blip r:embed="rId6"/>
              <a:stretch>
                <a:fillRect/>
              </a:stretch>
            </p:blipFill>
            <p:spPr>
              <a:xfrm>
                <a:off x="2384640" y="2727360"/>
                <a:ext cx="7505640" cy="215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28C6A5A8-4384-4CE8-8E61-D95C5D315C05}"/>
                  </a:ext>
                </a:extLst>
              </p14:cNvPr>
              <p14:cNvContentPartPr/>
              <p14:nvPr/>
            </p14:nvContentPartPr>
            <p14:xfrm>
              <a:off x="5460840" y="5511960"/>
              <a:ext cx="1327680" cy="959040"/>
            </p14:xfrm>
          </p:contentPart>
        </mc:Choice>
        <mc:Fallback xmlns="">
          <p:pic>
            <p:nvPicPr>
              <p:cNvPr id="5" name="Ink 4">
                <a:extLst>
                  <a:ext uri="{FF2B5EF4-FFF2-40B4-BE49-F238E27FC236}">
                    <a16:creationId xmlns:a16="http://schemas.microsoft.com/office/drawing/2014/main" id="{28C6A5A8-4384-4CE8-8E61-D95C5D315C05}"/>
                  </a:ext>
                </a:extLst>
              </p:cNvPr>
              <p:cNvPicPr/>
              <p:nvPr/>
            </p:nvPicPr>
            <p:blipFill>
              <a:blip r:embed="rId8"/>
              <a:stretch>
                <a:fillRect/>
              </a:stretch>
            </p:blipFill>
            <p:spPr>
              <a:xfrm>
                <a:off x="5451480" y="5502600"/>
                <a:ext cx="1346400" cy="977760"/>
              </a:xfrm>
              <a:prstGeom prst="rect">
                <a:avLst/>
              </a:prstGeom>
            </p:spPr>
          </p:pic>
        </mc:Fallback>
      </mc:AlternateContent>
    </p:spTree>
    <p:extLst>
      <p:ext uri="{BB962C8B-B14F-4D97-AF65-F5344CB8AC3E}">
        <p14:creationId xmlns:p14="http://schemas.microsoft.com/office/powerpoint/2010/main" val="127854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004C-EDCC-45C2-9EBA-D3110690B11B}"/>
              </a:ext>
            </a:extLst>
          </p:cNvPr>
          <p:cNvSpPr>
            <a:spLocks noGrp="1"/>
          </p:cNvSpPr>
          <p:nvPr>
            <p:ph type="title"/>
          </p:nvPr>
        </p:nvSpPr>
        <p:spPr/>
        <p:txBody>
          <a:bodyPr/>
          <a:lstStyle/>
          <a:p>
            <a:pPr algn="ctr"/>
            <a:r>
              <a:rPr lang="en-US" dirty="0"/>
              <a:t>Regression model evaluation metrics</a:t>
            </a:r>
            <a:endParaRPr lang="en-IN" dirty="0"/>
          </a:p>
        </p:txBody>
      </p:sp>
      <p:sp>
        <p:nvSpPr>
          <p:cNvPr id="3" name="Content Placeholder 2">
            <a:extLst>
              <a:ext uri="{FF2B5EF4-FFF2-40B4-BE49-F238E27FC236}">
                <a16:creationId xmlns:a16="http://schemas.microsoft.com/office/drawing/2014/main" id="{F274237B-C817-45EC-BDE6-FD0ECBDBA0FA}"/>
              </a:ext>
            </a:extLst>
          </p:cNvPr>
          <p:cNvSpPr>
            <a:spLocks noGrp="1"/>
          </p:cNvSpPr>
          <p:nvPr>
            <p:ph idx="1"/>
          </p:nvPr>
        </p:nvSpPr>
        <p:spPr/>
        <p:txBody>
          <a:bodyPr/>
          <a:lstStyle/>
          <a:p>
            <a:r>
              <a:rPr lang="en-US" dirty="0"/>
              <a:t>RMSE (Root Mean Squared Error) is the error rate by the square root of MSE.</a:t>
            </a:r>
          </a:p>
          <a:p>
            <a:endParaRPr lang="en-US" dirty="0"/>
          </a:p>
          <a:p>
            <a:pPr marL="0" indent="0">
              <a:buNone/>
            </a:pPr>
            <a:endParaRPr lang="en-US" dirty="0"/>
          </a:p>
          <a:p>
            <a:r>
              <a:rPr lang="en-US" dirty="0"/>
              <a:t>R-squared (Coefficient of determination) represents the coefficient of how well the values fit compared to the original values. The value from 0 to 1 interpreted as percentages. The higher the value is, the better the model is.</a:t>
            </a:r>
          </a:p>
          <a:p>
            <a:endParaRPr lang="en-US" dirty="0"/>
          </a:p>
          <a:p>
            <a:endParaRPr lang="en-IN" dirty="0"/>
          </a:p>
        </p:txBody>
      </p:sp>
      <p:pic>
        <p:nvPicPr>
          <p:cNvPr id="5" name="Picture 4">
            <a:extLst>
              <a:ext uri="{FF2B5EF4-FFF2-40B4-BE49-F238E27FC236}">
                <a16:creationId xmlns:a16="http://schemas.microsoft.com/office/drawing/2014/main" id="{CA3B3664-38D7-46B7-9EAA-6E81ADA1296B}"/>
              </a:ext>
            </a:extLst>
          </p:cNvPr>
          <p:cNvPicPr>
            <a:picLocks noChangeAspect="1"/>
          </p:cNvPicPr>
          <p:nvPr/>
        </p:nvPicPr>
        <p:blipFill>
          <a:blip r:embed="rId2"/>
          <a:stretch>
            <a:fillRect/>
          </a:stretch>
        </p:blipFill>
        <p:spPr>
          <a:xfrm>
            <a:off x="3767388" y="2525578"/>
            <a:ext cx="3790950" cy="1171575"/>
          </a:xfrm>
          <a:prstGeom prst="rect">
            <a:avLst/>
          </a:prstGeom>
        </p:spPr>
      </p:pic>
      <p:pic>
        <p:nvPicPr>
          <p:cNvPr id="7" name="Picture 6">
            <a:extLst>
              <a:ext uri="{FF2B5EF4-FFF2-40B4-BE49-F238E27FC236}">
                <a16:creationId xmlns:a16="http://schemas.microsoft.com/office/drawing/2014/main" id="{914BE7E1-3BB6-431B-ABD2-A91EC64859F6}"/>
              </a:ext>
            </a:extLst>
          </p:cNvPr>
          <p:cNvPicPr>
            <a:picLocks noChangeAspect="1"/>
          </p:cNvPicPr>
          <p:nvPr/>
        </p:nvPicPr>
        <p:blipFill>
          <a:blip r:embed="rId3"/>
          <a:stretch>
            <a:fillRect/>
          </a:stretch>
        </p:blipFill>
        <p:spPr>
          <a:xfrm>
            <a:off x="4270409" y="5529263"/>
            <a:ext cx="2438400" cy="647700"/>
          </a:xfrm>
          <a:prstGeom prst="rect">
            <a:avLst/>
          </a:prstGeom>
        </p:spPr>
      </p:pic>
    </p:spTree>
    <p:extLst>
      <p:ext uri="{BB962C8B-B14F-4D97-AF65-F5344CB8AC3E}">
        <p14:creationId xmlns:p14="http://schemas.microsoft.com/office/powerpoint/2010/main" val="1446277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C39D2BE-36AB-4645-80C1-BD5A6BDDB3AD}"/>
                  </a:ext>
                </a:extLst>
              </p14:cNvPr>
              <p14:cNvContentPartPr/>
              <p14:nvPr/>
            </p14:nvContentPartPr>
            <p14:xfrm>
              <a:off x="311040" y="177329"/>
              <a:ext cx="11830680" cy="5067360"/>
            </p14:xfrm>
          </p:contentPart>
        </mc:Choice>
        <mc:Fallback xmlns="">
          <p:pic>
            <p:nvPicPr>
              <p:cNvPr id="4" name="Ink 3">
                <a:extLst>
                  <a:ext uri="{FF2B5EF4-FFF2-40B4-BE49-F238E27FC236}">
                    <a16:creationId xmlns:a16="http://schemas.microsoft.com/office/drawing/2014/main" id="{DC39D2BE-36AB-4645-80C1-BD5A6BDDB3AD}"/>
                  </a:ext>
                </a:extLst>
              </p:cNvPr>
              <p:cNvPicPr/>
              <p:nvPr/>
            </p:nvPicPr>
            <p:blipFill>
              <a:blip r:embed="rId3"/>
              <a:stretch>
                <a:fillRect/>
              </a:stretch>
            </p:blipFill>
            <p:spPr>
              <a:xfrm>
                <a:off x="301680" y="167969"/>
                <a:ext cx="11849400" cy="5086080"/>
              </a:xfrm>
              <a:prstGeom prst="rect">
                <a:avLst/>
              </a:prstGeom>
            </p:spPr>
          </p:pic>
        </mc:Fallback>
      </mc:AlternateContent>
    </p:spTree>
    <p:extLst>
      <p:ext uri="{BB962C8B-B14F-4D97-AF65-F5344CB8AC3E}">
        <p14:creationId xmlns:p14="http://schemas.microsoft.com/office/powerpoint/2010/main" val="625220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BD57B3BB-1125-47EF-BDB0-6A4B8D127F43}" type="slidenum">
              <a:rPr lang="en-IN" sz="1400" spc="-1">
                <a:solidFill>
                  <a:srgbClr val="FFFFFF"/>
                </a:solidFill>
                <a:latin typeface="Berlin Sans FB Demi"/>
                <a:ea typeface="DejaVu Sans"/>
              </a:rPr>
              <a:t>3</a:t>
            </a:fld>
            <a:endParaRPr lang="en-IN" sz="1400" spc="-1">
              <a:latin typeface="Arial"/>
            </a:endParaRPr>
          </a:p>
        </p:txBody>
      </p:sp>
      <p:sp>
        <p:nvSpPr>
          <p:cNvPr id="866"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67"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68"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sp>
        <p:nvSpPr>
          <p:cNvPr id="869" name="CustomShape 5"/>
          <p:cNvSpPr/>
          <p:nvPr/>
        </p:nvSpPr>
        <p:spPr>
          <a:xfrm>
            <a:off x="2100000" y="11520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rmAutofit/>
          </a:bodyPr>
          <a:lstStyle/>
          <a:p>
            <a:pPr marL="432000" indent="-323280">
              <a:lnSpc>
                <a:spcPct val="90000"/>
              </a:lnSpc>
              <a:spcBef>
                <a:spcPts val="799"/>
              </a:spcBef>
              <a:buClr>
                <a:srgbClr val="000000"/>
              </a:buClr>
              <a:buSzPct val="45000"/>
              <a:buFont typeface="Wingdings" charset="2"/>
              <a:buChar char=""/>
            </a:pPr>
            <a:r>
              <a:rPr lang="en-IN" sz="3200" spc="-1">
                <a:solidFill>
                  <a:srgbClr val="000000"/>
                </a:solidFill>
                <a:latin typeface="Arial"/>
                <a:ea typeface="DejaVu Sans"/>
              </a:rPr>
              <a:t>Any straight line can be represented by an equation of the form Y = bX + a, where b and a are constants.  </a:t>
            </a:r>
            <a:endParaRPr lang="en-IN" sz="3200" spc="-1">
              <a:latin typeface="Arial"/>
            </a:endParaRPr>
          </a:p>
          <a:p>
            <a:pPr marL="432000" indent="-323280">
              <a:lnSpc>
                <a:spcPct val="90000"/>
              </a:lnSpc>
              <a:spcBef>
                <a:spcPts val="799"/>
              </a:spcBef>
              <a:buClr>
                <a:srgbClr val="000000"/>
              </a:buClr>
              <a:buSzPct val="45000"/>
              <a:buFont typeface="Wingdings" charset="2"/>
              <a:buChar char=""/>
            </a:pPr>
            <a:r>
              <a:rPr lang="en-IN" sz="3200" spc="-1">
                <a:solidFill>
                  <a:srgbClr val="000000"/>
                </a:solidFill>
                <a:latin typeface="Arial"/>
                <a:ea typeface="DejaVu Sans"/>
              </a:rPr>
              <a:t>The value of b is called the slope constant and determines the direction and degree to which the line is tilted.  </a:t>
            </a:r>
            <a:endParaRPr lang="en-IN" sz="3200" spc="-1">
              <a:latin typeface="Arial"/>
            </a:endParaRPr>
          </a:p>
          <a:p>
            <a:pPr marL="432000" indent="-323280">
              <a:lnSpc>
                <a:spcPct val="90000"/>
              </a:lnSpc>
              <a:spcBef>
                <a:spcPts val="799"/>
              </a:spcBef>
              <a:buClr>
                <a:srgbClr val="000000"/>
              </a:buClr>
              <a:buSzPct val="45000"/>
              <a:buFont typeface="Wingdings" charset="2"/>
              <a:buChar char=""/>
            </a:pPr>
            <a:r>
              <a:rPr lang="en-IN" sz="3200" spc="-1">
                <a:solidFill>
                  <a:srgbClr val="000000"/>
                </a:solidFill>
                <a:latin typeface="Arial"/>
                <a:ea typeface="DejaVu Sans"/>
              </a:rPr>
              <a:t>The value of a is called the Y-intercept and determines the point where the line crosses the Y-axis. </a:t>
            </a:r>
            <a:endParaRPr lang="en-IN" sz="3200"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18A27-E044-4808-A6D2-7A8403860C79}"/>
              </a:ext>
            </a:extLst>
          </p:cNvPr>
          <p:cNvSpPr>
            <a:spLocks noGrp="1"/>
          </p:cNvSpPr>
          <p:nvPr>
            <p:ph type="title"/>
          </p:nvPr>
        </p:nvSpPr>
        <p:spPr>
          <a:xfrm>
            <a:off x="741948" y="0"/>
            <a:ext cx="10515600" cy="1325563"/>
          </a:xfrm>
        </p:spPr>
        <p:txBody>
          <a:bodyPr/>
          <a:lstStyle/>
          <a:p>
            <a:r>
              <a:rPr lang="en-US" dirty="0"/>
              <a:t>Testing Significance overall significance of Overall fit of the model,</a:t>
            </a:r>
            <a:endParaRPr lang="en-IN" dirty="0"/>
          </a:p>
        </p:txBody>
      </p:sp>
      <p:sp>
        <p:nvSpPr>
          <p:cNvPr id="3" name="Content Placeholder 2">
            <a:extLst>
              <a:ext uri="{FF2B5EF4-FFF2-40B4-BE49-F238E27FC236}">
                <a16:creationId xmlns:a16="http://schemas.microsoft.com/office/drawing/2014/main" id="{6B870426-B922-450E-B76C-15834E6939FE}"/>
              </a:ext>
            </a:extLst>
          </p:cNvPr>
          <p:cNvSpPr>
            <a:spLocks noGrp="1"/>
          </p:cNvSpPr>
          <p:nvPr>
            <p:ph idx="1"/>
          </p:nvPr>
        </p:nvSpPr>
        <p:spPr>
          <a:xfrm>
            <a:off x="741948" y="1325563"/>
            <a:ext cx="10515600" cy="4351338"/>
          </a:xfrm>
        </p:spPr>
        <p:txBody>
          <a:bodyPr>
            <a:noAutofit/>
          </a:bodyPr>
          <a:lstStyle/>
          <a:p>
            <a:r>
              <a:rPr lang="en-US" sz="2000" b="0" i="0" dirty="0">
                <a:effectLst/>
                <a:latin typeface="Arial" panose="020B0604020202020204" pitchFamily="34" charset="0"/>
              </a:rPr>
              <a:t>The F-Test of overall significance in regression is a test of whether or not your linear regression model provides a better fit to a dataset than a model with no predictor variables.</a:t>
            </a:r>
          </a:p>
          <a:p>
            <a:r>
              <a:rPr lang="en-US" sz="2000" b="0" i="0" dirty="0">
                <a:effectLst/>
                <a:latin typeface="droid sans"/>
              </a:rPr>
              <a:t>An F-test is a type of statistical test can evaluate multiple model terms simultaneously, which allows them to compare the fits of different linear models.</a:t>
            </a:r>
          </a:p>
          <a:p>
            <a:pPr algn="l"/>
            <a:r>
              <a:rPr lang="en-US" sz="2000" b="0" i="0" dirty="0">
                <a:effectLst/>
                <a:latin typeface="droid sans"/>
              </a:rPr>
              <a:t>The F-test for overall significance has the following two hypotheses:</a:t>
            </a:r>
          </a:p>
          <a:p>
            <a:pPr lvl="1"/>
            <a:r>
              <a:rPr lang="en-US" sz="2000" b="0" i="0" dirty="0">
                <a:effectLst/>
                <a:latin typeface="droid sans"/>
              </a:rPr>
              <a:t>The </a:t>
            </a:r>
            <a:r>
              <a:rPr lang="en-US" sz="2000" b="1" i="0" u="sng" dirty="0">
                <a:effectLst/>
                <a:latin typeface="droid sans"/>
              </a:rPr>
              <a:t>null hypothesis </a:t>
            </a:r>
            <a:r>
              <a:rPr lang="en-US" sz="2000" b="0" i="0" dirty="0">
                <a:effectLst/>
                <a:latin typeface="droid sans"/>
              </a:rPr>
              <a:t>states that the model with no independent variables fits the data as well as your model.</a:t>
            </a:r>
          </a:p>
          <a:p>
            <a:pPr lvl="1"/>
            <a:r>
              <a:rPr lang="en-US" sz="2000" b="0" i="0" dirty="0">
                <a:effectLst/>
                <a:latin typeface="droid sans"/>
              </a:rPr>
              <a:t>The </a:t>
            </a:r>
            <a:r>
              <a:rPr lang="en-US" sz="2000" b="1" i="0" strike="noStrike" dirty="0">
                <a:effectLst/>
                <a:latin typeface="droid sans"/>
                <a:hlinkClick r:id="rId2">
                  <a:extLst>
                    <a:ext uri="{A12FA001-AC4F-418D-AE19-62706E023703}">
                      <ahyp:hlinkClr xmlns:ahyp="http://schemas.microsoft.com/office/drawing/2018/hyperlinkcolor" val="tx"/>
                    </a:ext>
                  </a:extLst>
                </a:hlinkClick>
              </a:rPr>
              <a:t>alternative hypothesis</a:t>
            </a:r>
            <a:r>
              <a:rPr lang="en-US" sz="2000" b="1" i="0" dirty="0">
                <a:effectLst/>
                <a:latin typeface="droid sans"/>
              </a:rPr>
              <a:t> </a:t>
            </a:r>
            <a:r>
              <a:rPr lang="en-US" sz="2000" b="0" i="0" dirty="0">
                <a:effectLst/>
                <a:latin typeface="droid sans"/>
              </a:rPr>
              <a:t>says that your model fits the data better than the intercept-only model.</a:t>
            </a:r>
          </a:p>
          <a:p>
            <a:pPr algn="l"/>
            <a:r>
              <a:rPr lang="en-US" sz="2000" b="0" i="0" dirty="0">
                <a:effectLst/>
                <a:latin typeface="Source Serif Pro" panose="020B0604020202020204" pitchFamily="18" charset="0"/>
              </a:rPr>
              <a:t>Suppose we have a linear regression model like the one below</a:t>
            </a:r>
          </a:p>
          <a:p>
            <a:pPr lvl="1"/>
            <a:r>
              <a:rPr lang="en-US" sz="2000" b="0" i="0" dirty="0">
                <a:effectLst/>
                <a:latin typeface="Source Serif Pro" panose="020B0604020202020204" pitchFamily="18" charset="0"/>
              </a:rPr>
              <a:t>Y</a:t>
            </a:r>
            <a:r>
              <a:rPr lang="en-US" sz="2000" b="0" i="0" baseline="-25000" dirty="0">
                <a:effectLst/>
                <a:latin typeface="Source Serif Pro" panose="020B0604020202020204" pitchFamily="18" charset="0"/>
              </a:rPr>
              <a:t>i</a:t>
            </a:r>
            <a:r>
              <a:rPr lang="en-US" sz="2000" b="0" i="0" dirty="0">
                <a:effectLst/>
                <a:latin typeface="Source Serif Pro" panose="020B0604020202020204" pitchFamily="18" charset="0"/>
              </a:rPr>
              <a:t> = α +Y</a:t>
            </a:r>
            <a:r>
              <a:rPr lang="en-US" sz="2000" b="0" i="0" baseline="-25000" dirty="0">
                <a:effectLst/>
                <a:latin typeface="Source Serif Pro" panose="020B0604020202020204" pitchFamily="18" charset="0"/>
              </a:rPr>
              <a:t>i</a:t>
            </a:r>
            <a:r>
              <a:rPr lang="en-US" sz="2000" b="0" i="0" dirty="0">
                <a:effectLst/>
                <a:latin typeface="Source Serif Pro" panose="020B0604020202020204" pitchFamily="18" charset="0"/>
              </a:rPr>
              <a:t> = α + β</a:t>
            </a:r>
            <a:r>
              <a:rPr lang="en-US" sz="2000" b="0" i="0" baseline="-25000" dirty="0">
                <a:effectLst/>
                <a:latin typeface="Source Serif Pro" panose="020B0604020202020204" pitchFamily="18" charset="0"/>
              </a:rPr>
              <a:t>1</a:t>
            </a:r>
            <a:r>
              <a:rPr lang="en-US" sz="2000" b="0" i="0" dirty="0">
                <a:effectLst/>
                <a:latin typeface="Source Serif Pro" panose="020B0604020202020204" pitchFamily="18" charset="0"/>
              </a:rPr>
              <a:t>X</a:t>
            </a:r>
            <a:r>
              <a:rPr lang="en-US" sz="2000" b="0" i="0" baseline="-25000" dirty="0">
                <a:effectLst/>
                <a:latin typeface="Source Serif Pro" panose="020B0604020202020204" pitchFamily="18" charset="0"/>
              </a:rPr>
              <a:t>1 </a:t>
            </a:r>
            <a:r>
              <a:rPr lang="en-US" sz="2000" b="0" i="0" dirty="0">
                <a:effectLst/>
                <a:latin typeface="Source Serif Pro" panose="020B0604020202020204" pitchFamily="18" charset="0"/>
              </a:rPr>
              <a:t>+ β</a:t>
            </a:r>
            <a:r>
              <a:rPr lang="en-US" sz="2000" b="0" i="0" baseline="-25000" dirty="0">
                <a:effectLst/>
                <a:latin typeface="Source Serif Pro" panose="020B0604020202020204" pitchFamily="18" charset="0"/>
              </a:rPr>
              <a:t>2</a:t>
            </a:r>
            <a:r>
              <a:rPr lang="en-US" sz="2000" b="0" i="0" dirty="0">
                <a:effectLst/>
                <a:latin typeface="Source Serif Pro" panose="020B0604020202020204" pitchFamily="18" charset="0"/>
              </a:rPr>
              <a:t>X</a:t>
            </a:r>
            <a:r>
              <a:rPr lang="en-US" sz="2000" b="0" i="0" baseline="-25000" dirty="0">
                <a:effectLst/>
                <a:latin typeface="Source Serif Pro" panose="020B0604020202020204" pitchFamily="18" charset="0"/>
              </a:rPr>
              <a:t>2 </a:t>
            </a:r>
            <a:r>
              <a:rPr lang="en-US" sz="2000" b="0" i="0" dirty="0">
                <a:effectLst/>
                <a:latin typeface="Source Serif Pro" panose="020B0604020202020204" pitchFamily="18" charset="0"/>
              </a:rPr>
              <a:t>+ β</a:t>
            </a:r>
            <a:r>
              <a:rPr lang="en-US" sz="2000" b="0" i="0" baseline="-25000" dirty="0">
                <a:effectLst/>
                <a:latin typeface="Source Serif Pro" panose="020B0604020202020204" pitchFamily="18" charset="0"/>
              </a:rPr>
              <a:t>3</a:t>
            </a:r>
            <a:r>
              <a:rPr lang="en-US" sz="2000" b="0" i="0" dirty="0">
                <a:effectLst/>
                <a:latin typeface="Source Serif Pro" panose="020B0604020202020204" pitchFamily="18" charset="0"/>
              </a:rPr>
              <a:t>X</a:t>
            </a:r>
            <a:r>
              <a:rPr lang="en-US" sz="2000" b="0" i="0" baseline="-25000" dirty="0">
                <a:effectLst/>
                <a:latin typeface="Source Serif Pro" panose="020B0604020202020204" pitchFamily="18" charset="0"/>
              </a:rPr>
              <a:t>3 </a:t>
            </a:r>
            <a:r>
              <a:rPr lang="en-US" sz="2000" b="0" i="0" dirty="0">
                <a:effectLst/>
                <a:latin typeface="Source Serif Pro" panose="020B0604020202020204" pitchFamily="18" charset="0"/>
              </a:rPr>
              <a:t>+ … + β</a:t>
            </a:r>
            <a:r>
              <a:rPr lang="en-US" sz="2000" b="0" i="0" baseline="-25000" dirty="0" err="1">
                <a:effectLst/>
                <a:latin typeface="Source Serif Pro" panose="020B0604020202020204" pitchFamily="18" charset="0"/>
              </a:rPr>
              <a:t>n</a:t>
            </a:r>
            <a:r>
              <a:rPr lang="en-US" sz="2000" b="0" i="0" dirty="0" err="1">
                <a:effectLst/>
                <a:latin typeface="Source Serif Pro" panose="020B0604020202020204" pitchFamily="18" charset="0"/>
              </a:rPr>
              <a:t>X</a:t>
            </a:r>
            <a:r>
              <a:rPr lang="en-US" sz="2000" b="0" i="0" baseline="-25000" dirty="0" err="1">
                <a:effectLst/>
                <a:latin typeface="Source Serif Pro" panose="020B0604020202020204" pitchFamily="18" charset="0"/>
              </a:rPr>
              <a:t>n</a:t>
            </a:r>
            <a:r>
              <a:rPr lang="en-US" sz="2000" b="0" i="0" baseline="-25000" dirty="0">
                <a:effectLst/>
                <a:latin typeface="Source Serif Pro" panose="020B0604020202020204" pitchFamily="18" charset="0"/>
              </a:rPr>
              <a:t> </a:t>
            </a:r>
            <a:r>
              <a:rPr lang="en-US" sz="2000" b="0" i="0" dirty="0">
                <a:effectLst/>
                <a:latin typeface="Source Serif Pro" panose="020B0604020202020204" pitchFamily="18" charset="0"/>
              </a:rPr>
              <a:t>+</a:t>
            </a:r>
            <a:r>
              <a:rPr lang="en-US" sz="2000" b="0" i="0" dirty="0" err="1">
                <a:effectLst/>
                <a:latin typeface="Source Serif Pro" panose="020B0604020202020204" pitchFamily="18" charset="0"/>
              </a:rPr>
              <a:t>ε</a:t>
            </a:r>
            <a:r>
              <a:rPr lang="en-US" sz="2000" b="0" i="0" baseline="-25000" dirty="0" err="1">
                <a:effectLst/>
                <a:latin typeface="Source Serif Pro" panose="020B0604020202020204" pitchFamily="18" charset="0"/>
              </a:rPr>
              <a:t>i</a:t>
            </a:r>
            <a:endParaRPr lang="en-US" sz="2000" b="0" i="0" dirty="0">
              <a:effectLst/>
              <a:latin typeface="Source Serif Pro" panose="020B0604020202020204" pitchFamily="18" charset="0"/>
            </a:endParaRPr>
          </a:p>
          <a:p>
            <a:pPr algn="l"/>
            <a:r>
              <a:rPr lang="en-US" sz="2000" b="0" i="0" dirty="0">
                <a:effectLst/>
                <a:latin typeface="Source Serif Pro" panose="020B0604020202020204" pitchFamily="18" charset="0"/>
              </a:rPr>
              <a:t>Where Y is the dependent variable and X</a:t>
            </a:r>
            <a:r>
              <a:rPr lang="en-US" sz="2000" b="0" i="0" baseline="-25000" dirty="0">
                <a:effectLst/>
                <a:latin typeface="Source Serif Pro" panose="020B0604020202020204" pitchFamily="18" charset="0"/>
              </a:rPr>
              <a:t>1</a:t>
            </a:r>
            <a:r>
              <a:rPr lang="en-US" sz="2000" b="0" i="0" dirty="0">
                <a:effectLst/>
                <a:latin typeface="Source Serif Pro" panose="020B0604020202020204" pitchFamily="18" charset="0"/>
              </a:rPr>
              <a:t>,X</a:t>
            </a:r>
            <a:r>
              <a:rPr lang="en-US" sz="2000" b="0" i="0" baseline="-25000" dirty="0">
                <a:effectLst/>
                <a:latin typeface="Source Serif Pro" panose="020B0604020202020204" pitchFamily="18" charset="0"/>
              </a:rPr>
              <a:t>2</a:t>
            </a:r>
            <a:r>
              <a:rPr lang="en-US" sz="2000" b="0" i="0" dirty="0">
                <a:effectLst/>
                <a:latin typeface="Source Serif Pro" panose="020B0604020202020204" pitchFamily="18" charset="0"/>
              </a:rPr>
              <a:t>,X</a:t>
            </a:r>
            <a:r>
              <a:rPr lang="en-US" sz="2000" b="0" i="0" baseline="-25000" dirty="0">
                <a:effectLst/>
                <a:latin typeface="Source Serif Pro" panose="020B0604020202020204" pitchFamily="18" charset="0"/>
              </a:rPr>
              <a:t>3</a:t>
            </a:r>
            <a:r>
              <a:rPr lang="en-US" sz="2000" b="0" i="0" dirty="0">
                <a:effectLst/>
                <a:latin typeface="Source Serif Pro" panose="020B0604020202020204" pitchFamily="18" charset="0"/>
              </a:rPr>
              <a:t> are the </a:t>
            </a:r>
            <a:r>
              <a:rPr lang="en-US" sz="2000" b="0" i="0" dirty="0" err="1">
                <a:effectLst/>
                <a:latin typeface="Source Serif Pro" panose="020B0604020202020204" pitchFamily="18" charset="0"/>
              </a:rPr>
              <a:t>predictors.Now</a:t>
            </a:r>
            <a:r>
              <a:rPr lang="en-US" sz="2000" b="0" i="0" dirty="0">
                <a:effectLst/>
                <a:latin typeface="Source Serif Pro" panose="020B0604020202020204" pitchFamily="18" charset="0"/>
              </a:rPr>
              <a:t>, the hypothesis to test overall significance of the model will be like</a:t>
            </a:r>
          </a:p>
          <a:p>
            <a:pPr lvl="1"/>
            <a:r>
              <a:rPr lang="en-US" sz="2000" b="0" i="0" dirty="0">
                <a:effectLst/>
                <a:latin typeface="Source Serif Pro" panose="020B0604020202020204" pitchFamily="18" charset="0"/>
              </a:rPr>
              <a:t>H</a:t>
            </a:r>
            <a:r>
              <a:rPr lang="en-US" sz="2000" b="0" i="0" baseline="-25000" dirty="0">
                <a:effectLst/>
                <a:latin typeface="Source Serif Pro" panose="020B0604020202020204" pitchFamily="18" charset="0"/>
              </a:rPr>
              <a:t>N</a:t>
            </a:r>
            <a:r>
              <a:rPr lang="en-US" sz="2000" b="0" i="0" dirty="0">
                <a:effectLst/>
                <a:latin typeface="Source Serif Pro" panose="020B0604020202020204" pitchFamily="18" charset="0"/>
              </a:rPr>
              <a:t> (Null Hypothesis): β</a:t>
            </a:r>
            <a:r>
              <a:rPr lang="en-US" sz="2000" b="0" i="0" baseline="-25000" dirty="0">
                <a:effectLst/>
                <a:latin typeface="Source Serif Pro" panose="020B0604020202020204" pitchFamily="18" charset="0"/>
              </a:rPr>
              <a:t>1</a:t>
            </a:r>
            <a:r>
              <a:rPr lang="en-US" sz="2000" b="0" i="0" dirty="0">
                <a:effectLst/>
                <a:latin typeface="Source Serif Pro" panose="020B0604020202020204" pitchFamily="18" charset="0"/>
              </a:rPr>
              <a:t> = β</a:t>
            </a:r>
            <a:r>
              <a:rPr lang="en-US" sz="2000" b="0" i="0" baseline="-25000" dirty="0">
                <a:effectLst/>
                <a:latin typeface="Source Serif Pro" panose="020B0604020202020204" pitchFamily="18" charset="0"/>
              </a:rPr>
              <a:t>2</a:t>
            </a:r>
            <a:r>
              <a:rPr lang="en-US" sz="2000" b="0" i="0" dirty="0">
                <a:effectLst/>
                <a:latin typeface="Source Serif Pro" panose="020B0604020202020204" pitchFamily="18" charset="0"/>
              </a:rPr>
              <a:t> = β</a:t>
            </a:r>
            <a:r>
              <a:rPr lang="en-US" sz="2000" b="0" i="0" baseline="-25000" dirty="0">
                <a:effectLst/>
                <a:latin typeface="Source Serif Pro" panose="020B0604020202020204" pitchFamily="18" charset="0"/>
              </a:rPr>
              <a:t>3</a:t>
            </a:r>
            <a:r>
              <a:rPr lang="en-US" sz="2000" b="0" i="0" dirty="0">
                <a:effectLst/>
                <a:latin typeface="Source Serif Pro" panose="020B0604020202020204" pitchFamily="18" charset="0"/>
              </a:rPr>
              <a:t> = … = β</a:t>
            </a:r>
            <a:r>
              <a:rPr lang="en-US" sz="2000" b="0" i="0" baseline="-25000" dirty="0">
                <a:effectLst/>
                <a:latin typeface="Source Serif Pro" panose="020B0604020202020204" pitchFamily="18" charset="0"/>
              </a:rPr>
              <a:t>n</a:t>
            </a:r>
            <a:r>
              <a:rPr lang="en-US" sz="2000" b="0" i="0" dirty="0">
                <a:effectLst/>
                <a:latin typeface="Source Serif Pro" panose="020B0604020202020204" pitchFamily="18" charset="0"/>
              </a:rPr>
              <a:t> =0</a:t>
            </a:r>
          </a:p>
          <a:p>
            <a:pPr lvl="1"/>
            <a:r>
              <a:rPr lang="en-US" sz="2000" b="0" i="0" dirty="0">
                <a:effectLst/>
                <a:latin typeface="Source Serif Pro" panose="020B0604020202020204" pitchFamily="18" charset="0"/>
              </a:rPr>
              <a:t>H</a:t>
            </a:r>
            <a:r>
              <a:rPr lang="en-US" sz="2000" b="0" i="0" baseline="-25000" dirty="0">
                <a:effectLst/>
                <a:latin typeface="Source Serif Pro" panose="020B0604020202020204" pitchFamily="18" charset="0"/>
              </a:rPr>
              <a:t>A</a:t>
            </a:r>
            <a:r>
              <a:rPr lang="en-US" sz="2000" b="0" i="0" dirty="0">
                <a:effectLst/>
                <a:latin typeface="Source Serif Pro" panose="020B0604020202020204" pitchFamily="18" charset="0"/>
              </a:rPr>
              <a:t> (Alternative Hypothesis): Not all βs are simultaneously zero</a:t>
            </a:r>
          </a:p>
          <a:p>
            <a:pPr marL="457200" lvl="1" indent="0">
              <a:buNone/>
            </a:pPr>
            <a:br>
              <a:rPr lang="en-US" sz="2000" dirty="0"/>
            </a:br>
            <a:endParaRPr lang="en-IN" sz="2000" dirty="0"/>
          </a:p>
        </p:txBody>
      </p:sp>
    </p:spTree>
    <p:extLst>
      <p:ext uri="{BB962C8B-B14F-4D97-AF65-F5344CB8AC3E}">
        <p14:creationId xmlns:p14="http://schemas.microsoft.com/office/powerpoint/2010/main" val="4100859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78B4C6-BBE0-4406-B804-7F627877BB51}"/>
              </a:ext>
            </a:extLst>
          </p:cNvPr>
          <p:cNvSpPr>
            <a:spLocks noGrp="1"/>
          </p:cNvSpPr>
          <p:nvPr>
            <p:ph idx="1"/>
          </p:nvPr>
        </p:nvSpPr>
        <p:spPr>
          <a:xfrm>
            <a:off x="838200" y="779646"/>
            <a:ext cx="10515600" cy="5397317"/>
          </a:xfrm>
        </p:spPr>
        <p:txBody>
          <a:bodyPr/>
          <a:lstStyle/>
          <a:p>
            <a:r>
              <a:rPr lang="en-US" dirty="0"/>
              <a:t>When conducting a significance test, the goal is to provide evidence to reject the null hypothesis.</a:t>
            </a:r>
          </a:p>
          <a:p>
            <a:r>
              <a:rPr lang="en-US" dirty="0"/>
              <a:t> If the evidence is strong enough to reject the null hypothesis, then the alternative hypothesis can automatically be accepted. However, if the evidence is not strong enough, researchers fail to reject the null hypothesis.</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8E8CCB1-3E3A-4E10-8C74-107193F6E474}"/>
                  </a:ext>
                </a:extLst>
              </p14:cNvPr>
              <p14:cNvContentPartPr/>
              <p14:nvPr/>
            </p14:nvContentPartPr>
            <p14:xfrm>
              <a:off x="1968480" y="1123920"/>
              <a:ext cx="3366000" cy="2216520"/>
            </p14:xfrm>
          </p:contentPart>
        </mc:Choice>
        <mc:Fallback xmlns="">
          <p:pic>
            <p:nvPicPr>
              <p:cNvPr id="4" name="Ink 3">
                <a:extLst>
                  <a:ext uri="{FF2B5EF4-FFF2-40B4-BE49-F238E27FC236}">
                    <a16:creationId xmlns:a16="http://schemas.microsoft.com/office/drawing/2014/main" id="{48E8CCB1-3E3A-4E10-8C74-107193F6E474}"/>
                  </a:ext>
                </a:extLst>
              </p:cNvPr>
              <p:cNvPicPr/>
              <p:nvPr/>
            </p:nvPicPr>
            <p:blipFill>
              <a:blip r:embed="rId3"/>
              <a:stretch>
                <a:fillRect/>
              </a:stretch>
            </p:blipFill>
            <p:spPr>
              <a:xfrm>
                <a:off x="1959120" y="1114560"/>
                <a:ext cx="3384720" cy="2235240"/>
              </a:xfrm>
              <a:prstGeom prst="rect">
                <a:avLst/>
              </a:prstGeom>
            </p:spPr>
          </p:pic>
        </mc:Fallback>
      </mc:AlternateContent>
    </p:spTree>
    <p:extLst>
      <p:ext uri="{BB962C8B-B14F-4D97-AF65-F5344CB8AC3E}">
        <p14:creationId xmlns:p14="http://schemas.microsoft.com/office/powerpoint/2010/main" val="150486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D79D5F-3841-4034-BF25-B717F677FDCF}"/>
              </a:ext>
            </a:extLst>
          </p:cNvPr>
          <p:cNvSpPr>
            <a:spLocks noGrp="1"/>
          </p:cNvSpPr>
          <p:nvPr>
            <p:ph idx="1"/>
          </p:nvPr>
        </p:nvSpPr>
        <p:spPr>
          <a:xfrm>
            <a:off x="546236" y="664143"/>
            <a:ext cx="5167964" cy="5801578"/>
          </a:xfrm>
        </p:spPr>
        <p:txBody>
          <a:bodyPr>
            <a:normAutofit fontScale="62500" lnSpcReduction="20000"/>
          </a:bodyPr>
          <a:lstStyle/>
          <a:p>
            <a:pPr marL="0" indent="0">
              <a:buNone/>
            </a:pPr>
            <a:r>
              <a:rPr lang="en-US" sz="4400" b="1" dirty="0"/>
              <a:t>Test-Statistic (z score) </a:t>
            </a:r>
          </a:p>
          <a:p>
            <a:pPr algn="just"/>
            <a:r>
              <a:rPr lang="en-US" sz="2900" dirty="0"/>
              <a:t>In the above example, the mean IQ score for the sample is 108. This is slightly higher than the population mean, which is 100. The sample mean is obviously different from the population mean, but tests of significance must be done to determine if the difference is statistically significant. The difference could possibly be attributed to chance or to sampling error. </a:t>
            </a:r>
          </a:p>
          <a:p>
            <a:pPr algn="just"/>
            <a:r>
              <a:rPr lang="en-US" sz="2900" dirty="0"/>
              <a:t>The first step is to compute the test statistic. </a:t>
            </a:r>
          </a:p>
          <a:p>
            <a:pPr algn="just"/>
            <a:r>
              <a:rPr lang="en-US" sz="2900" dirty="0"/>
              <a:t>The test statistic is simply the z score for the sample mean. </a:t>
            </a:r>
          </a:p>
          <a:p>
            <a:pPr algn="just"/>
            <a:r>
              <a:rPr lang="en-US" sz="2900" dirty="0"/>
              <a:t>To compute the test statistic, the population standard deviation  for IQ is 16.</a:t>
            </a:r>
          </a:p>
          <a:p>
            <a:pPr algn="just"/>
            <a:r>
              <a:rPr lang="en-US" sz="2900" dirty="0"/>
              <a:t>sample size =16. (In a real research scenario, the sample size would be larger. Small sample sizes are being use in this example to make calculations simpler).</a:t>
            </a:r>
          </a:p>
          <a:p>
            <a:pPr algn="just"/>
            <a:r>
              <a:rPr lang="en-US" sz="2900" dirty="0"/>
              <a:t>After putting the needed information into the formula, the result is a z score of 2. This means that the sample mean is exactly two standard deviations above the population mean</a:t>
            </a:r>
            <a:endParaRPr lang="en-IN" sz="2900" dirty="0"/>
          </a:p>
        </p:txBody>
      </p:sp>
      <p:pic>
        <p:nvPicPr>
          <p:cNvPr id="5" name="Picture 4">
            <a:extLst>
              <a:ext uri="{FF2B5EF4-FFF2-40B4-BE49-F238E27FC236}">
                <a16:creationId xmlns:a16="http://schemas.microsoft.com/office/drawing/2014/main" id="{5BA8C8C6-0AD5-43B4-8168-9B60E3AF6588}"/>
              </a:ext>
            </a:extLst>
          </p:cNvPr>
          <p:cNvPicPr>
            <a:picLocks noChangeAspect="1"/>
          </p:cNvPicPr>
          <p:nvPr/>
        </p:nvPicPr>
        <p:blipFill rotWithShape="1">
          <a:blip r:embed="rId2"/>
          <a:srcRect l="34342" t="25965" r="36684" b="45966"/>
          <a:stretch/>
        </p:blipFill>
        <p:spPr>
          <a:xfrm>
            <a:off x="6477801" y="933650"/>
            <a:ext cx="5167963" cy="4109988"/>
          </a:xfrm>
          <a:prstGeom prst="rect">
            <a:avLst/>
          </a:prstGeom>
        </p:spPr>
      </p:pic>
    </p:spTree>
    <p:extLst>
      <p:ext uri="{BB962C8B-B14F-4D97-AF65-F5344CB8AC3E}">
        <p14:creationId xmlns:p14="http://schemas.microsoft.com/office/powerpoint/2010/main" val="990944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7BA8-BEBE-4FB6-8FBD-604A52F12A3E}"/>
              </a:ext>
            </a:extLst>
          </p:cNvPr>
          <p:cNvSpPr>
            <a:spLocks noGrp="1"/>
          </p:cNvSpPr>
          <p:nvPr>
            <p:ph type="title"/>
          </p:nvPr>
        </p:nvSpPr>
        <p:spPr>
          <a:xfrm>
            <a:off x="838200" y="365126"/>
            <a:ext cx="10515600" cy="193140"/>
          </a:xfrm>
        </p:spPr>
        <p:txBody>
          <a:bodyPr>
            <a:normAutofit fontScale="90000"/>
          </a:bodyPr>
          <a:lstStyle/>
          <a:p>
            <a:r>
              <a:rPr lang="en-US" sz="4400" dirty="0"/>
              <a:t>P-Value</a:t>
            </a:r>
            <a:br>
              <a:rPr lang="en-US" sz="4400" dirty="0"/>
            </a:br>
            <a:endParaRPr lang="en-IN" dirty="0"/>
          </a:p>
        </p:txBody>
      </p:sp>
      <p:sp>
        <p:nvSpPr>
          <p:cNvPr id="3" name="Content Placeholder 2">
            <a:extLst>
              <a:ext uri="{FF2B5EF4-FFF2-40B4-BE49-F238E27FC236}">
                <a16:creationId xmlns:a16="http://schemas.microsoft.com/office/drawing/2014/main" id="{72EF5D4F-7EAF-4858-B0C4-B2BA27036965}"/>
              </a:ext>
            </a:extLst>
          </p:cNvPr>
          <p:cNvSpPr>
            <a:spLocks noGrp="1"/>
          </p:cNvSpPr>
          <p:nvPr>
            <p:ph idx="1"/>
          </p:nvPr>
        </p:nvSpPr>
        <p:spPr>
          <a:xfrm>
            <a:off x="838200" y="558266"/>
            <a:ext cx="10515600" cy="5618697"/>
          </a:xfrm>
        </p:spPr>
        <p:txBody>
          <a:bodyPr>
            <a:noAutofit/>
          </a:bodyPr>
          <a:lstStyle/>
          <a:p>
            <a:pPr algn="just"/>
            <a:r>
              <a:rPr lang="en-US" sz="2000" dirty="0"/>
              <a:t> After computing the test statistic, the next step is to find out the probability of obtaining this score when the null hypothesis is true.</a:t>
            </a:r>
          </a:p>
          <a:p>
            <a:pPr marL="0" indent="0" algn="just">
              <a:buNone/>
            </a:pPr>
            <a:r>
              <a:rPr lang="en-US" sz="2000" dirty="0"/>
              <a:t>The Normal distribution can be used to compute the probability of obtaining a certain z score.</a:t>
            </a:r>
          </a:p>
          <a:p>
            <a:pPr algn="just"/>
            <a:r>
              <a:rPr lang="en-US" sz="2000" dirty="0"/>
              <a:t>Assuming that H0 is true:</a:t>
            </a:r>
          </a:p>
          <a:p>
            <a:pPr algn="just"/>
            <a:r>
              <a:rPr lang="en-US" sz="2000" dirty="0"/>
              <a:t>Area to the left of z = the probability of obtaining scores lower than z</a:t>
            </a:r>
          </a:p>
          <a:p>
            <a:pPr algn="just"/>
            <a:r>
              <a:rPr lang="en-US" sz="2000" dirty="0"/>
              <a:t>Area to the right of z (p-value) = the probability of obtaining scores higher than z</a:t>
            </a:r>
          </a:p>
          <a:p>
            <a:pPr marL="0" indent="0" algn="just">
              <a:buNone/>
            </a:pPr>
            <a:r>
              <a:rPr lang="en-US" sz="2000" dirty="0"/>
              <a:t>The smaller the p-value, the stronger the evidence against H0 provided by the data.</a:t>
            </a:r>
          </a:p>
          <a:p>
            <a:pPr algn="just"/>
            <a:r>
              <a:rPr lang="en-US" sz="2000" dirty="0"/>
              <a:t>When testing hypotheses, researchers are interested in the area to the right of z, which is called the p-value.</a:t>
            </a:r>
          </a:p>
          <a:p>
            <a:pPr algn="just"/>
            <a:r>
              <a:rPr lang="en-US" sz="2000" dirty="0"/>
              <a:t>The p-value represents the probability of obtaining scores that are at the z level or higher when the null hypothesis is true. In other words, what percent chance exists of getting this specific sample mean score if it is actually no different from the population mean.</a:t>
            </a:r>
          </a:p>
          <a:p>
            <a:pPr algn="just"/>
            <a:r>
              <a:rPr lang="en-US" sz="2000" dirty="0"/>
              <a:t>If z is far away from the mean, the p-value is small. The larger the test statistic (the farther from the mean), the smaller the p-value.</a:t>
            </a:r>
          </a:p>
          <a:p>
            <a:pPr algn="just"/>
            <a:r>
              <a:rPr lang="en-US" sz="2000" dirty="0"/>
              <a:t> When the p-value is very small, researchers can say they have strong evidence that the null hypothesis is false. This is because if the p-value is very small, it means that the probability of obtaining a score that is so extreme or even higher is very small. </a:t>
            </a:r>
            <a:endParaRPr lang="en-IN" sz="2000" dirty="0"/>
          </a:p>
        </p:txBody>
      </p:sp>
      <p:pic>
        <p:nvPicPr>
          <p:cNvPr id="5" name="Picture 4">
            <a:extLst>
              <a:ext uri="{FF2B5EF4-FFF2-40B4-BE49-F238E27FC236}">
                <a16:creationId xmlns:a16="http://schemas.microsoft.com/office/drawing/2014/main" id="{2E5071DD-E136-49A0-A43B-C54B62833FFE}"/>
              </a:ext>
            </a:extLst>
          </p:cNvPr>
          <p:cNvPicPr>
            <a:picLocks noChangeAspect="1"/>
          </p:cNvPicPr>
          <p:nvPr/>
        </p:nvPicPr>
        <p:blipFill rotWithShape="1">
          <a:blip r:embed="rId2"/>
          <a:srcRect l="50000" t="45333" r="38753" b="42035"/>
          <a:stretch/>
        </p:blipFill>
        <p:spPr>
          <a:xfrm>
            <a:off x="9699056" y="1509939"/>
            <a:ext cx="2492944" cy="1857675"/>
          </a:xfrm>
          <a:prstGeom prst="rect">
            <a:avLst/>
          </a:prstGeom>
        </p:spPr>
      </p:pic>
    </p:spTree>
    <p:extLst>
      <p:ext uri="{BB962C8B-B14F-4D97-AF65-F5344CB8AC3E}">
        <p14:creationId xmlns:p14="http://schemas.microsoft.com/office/powerpoint/2010/main" val="1360819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F1D-086C-4D71-8DD5-C6A32C298C59}"/>
              </a:ext>
            </a:extLst>
          </p:cNvPr>
          <p:cNvSpPr>
            <a:spLocks noGrp="1"/>
          </p:cNvSpPr>
          <p:nvPr>
            <p:ph type="title"/>
          </p:nvPr>
        </p:nvSpPr>
        <p:spPr>
          <a:xfrm>
            <a:off x="838200" y="143745"/>
            <a:ext cx="10515600" cy="315912"/>
          </a:xfrm>
        </p:spPr>
        <p:txBody>
          <a:bodyPr>
            <a:normAutofit fontScale="90000"/>
          </a:bodyPr>
          <a:lstStyle/>
          <a:p>
            <a:r>
              <a:rPr lang="en-US" sz="4400" dirty="0"/>
              <a:t>P-Value</a:t>
            </a:r>
            <a:endParaRPr lang="en-IN" dirty="0"/>
          </a:p>
        </p:txBody>
      </p:sp>
      <p:sp>
        <p:nvSpPr>
          <p:cNvPr id="3" name="Content Placeholder 2">
            <a:extLst>
              <a:ext uri="{FF2B5EF4-FFF2-40B4-BE49-F238E27FC236}">
                <a16:creationId xmlns:a16="http://schemas.microsoft.com/office/drawing/2014/main" id="{00AC9869-4D2E-4DAA-94D8-119B7AD0E59A}"/>
              </a:ext>
            </a:extLst>
          </p:cNvPr>
          <p:cNvSpPr>
            <a:spLocks noGrp="1"/>
          </p:cNvSpPr>
          <p:nvPr>
            <p:ph idx="1"/>
          </p:nvPr>
        </p:nvSpPr>
        <p:spPr>
          <a:xfrm>
            <a:off x="424314" y="671413"/>
            <a:ext cx="7401025" cy="5717306"/>
          </a:xfrm>
        </p:spPr>
        <p:txBody>
          <a:bodyPr>
            <a:normAutofit/>
          </a:bodyPr>
          <a:lstStyle/>
          <a:p>
            <a:r>
              <a:rPr lang="en-US" sz="2000" dirty="0"/>
              <a:t>P-Value Now it is important to know how to find the p-value.</a:t>
            </a:r>
          </a:p>
          <a:p>
            <a:pPr marL="457200" lvl="1" indent="0">
              <a:buNone/>
            </a:pPr>
            <a:r>
              <a:rPr lang="en-US" sz="2000" dirty="0"/>
              <a:t>Statistical textbooks provide tables listing the area to the left of the curve for every possible z score. </a:t>
            </a:r>
          </a:p>
          <a:p>
            <a:pPr lvl="1"/>
            <a:r>
              <a:rPr lang="en-US" sz="2000" dirty="0"/>
              <a:t>The rows of this table represent the first two digits of the z score. </a:t>
            </a:r>
          </a:p>
          <a:p>
            <a:pPr lvl="1"/>
            <a:r>
              <a:rPr lang="en-US" sz="2000" dirty="0"/>
              <a:t>The columns of this table represent the last two digits of the z score. </a:t>
            </a:r>
          </a:p>
          <a:p>
            <a:r>
              <a:rPr lang="en-US" sz="2000" dirty="0"/>
              <a:t>The z score in the example is exactly 2, so all decimals are zero. The area to the left of the curve for this z score is 0.9772.</a:t>
            </a:r>
          </a:p>
          <a:p>
            <a:r>
              <a:rPr lang="en-US" sz="2000" dirty="0"/>
              <a:t>However, for hypothesis testing, the area to the right of z is needed. This is called the p-value. Since the entire area under the curve is equal to one, simply subtract the area to the left of the value from one to obtain the </a:t>
            </a:r>
            <a:r>
              <a:rPr lang="en-US" sz="2000" dirty="0" err="1"/>
              <a:t>pvalue</a:t>
            </a:r>
            <a:r>
              <a:rPr lang="en-US" sz="2000" dirty="0"/>
              <a:t>. </a:t>
            </a:r>
          </a:p>
          <a:p>
            <a:r>
              <a:rPr lang="en-US" sz="2000" dirty="0"/>
              <a:t>In this example, 1 – 0.9772 = 0.0228. </a:t>
            </a:r>
          </a:p>
          <a:p>
            <a:r>
              <a:rPr lang="en-US" sz="2000" dirty="0"/>
              <a:t>This means that there is only a 2% chance that the null hypothesis is true. In other words, if the population mean is 100, then there is only a 2% chance of having a sample mean equal to 108</a:t>
            </a:r>
            <a:endParaRPr lang="en-IN" sz="2000" dirty="0"/>
          </a:p>
        </p:txBody>
      </p:sp>
      <p:pic>
        <p:nvPicPr>
          <p:cNvPr id="5" name="Picture 4">
            <a:extLst>
              <a:ext uri="{FF2B5EF4-FFF2-40B4-BE49-F238E27FC236}">
                <a16:creationId xmlns:a16="http://schemas.microsoft.com/office/drawing/2014/main" id="{16DA9021-BC99-46BE-9B95-04C6A42CB722}"/>
              </a:ext>
            </a:extLst>
          </p:cNvPr>
          <p:cNvPicPr>
            <a:picLocks noChangeAspect="1"/>
          </p:cNvPicPr>
          <p:nvPr/>
        </p:nvPicPr>
        <p:blipFill rotWithShape="1">
          <a:blip r:embed="rId2"/>
          <a:srcRect l="36474" t="37754" r="35816" b="40491"/>
          <a:stretch/>
        </p:blipFill>
        <p:spPr>
          <a:xfrm>
            <a:off x="7825339" y="1078029"/>
            <a:ext cx="4366661" cy="4697129"/>
          </a:xfrm>
          <a:prstGeom prst="rect">
            <a:avLst/>
          </a:prstGeom>
        </p:spPr>
      </p:pic>
    </p:spTree>
    <p:extLst>
      <p:ext uri="{BB962C8B-B14F-4D97-AF65-F5344CB8AC3E}">
        <p14:creationId xmlns:p14="http://schemas.microsoft.com/office/powerpoint/2010/main" val="4092083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4E79-365C-48A7-B23A-F4B83DE380C4}"/>
              </a:ext>
            </a:extLst>
          </p:cNvPr>
          <p:cNvSpPr>
            <a:spLocks noGrp="1"/>
          </p:cNvSpPr>
          <p:nvPr>
            <p:ph type="title"/>
          </p:nvPr>
        </p:nvSpPr>
        <p:spPr>
          <a:xfrm>
            <a:off x="838200" y="365126"/>
            <a:ext cx="10515600" cy="315912"/>
          </a:xfrm>
        </p:spPr>
        <p:txBody>
          <a:bodyPr>
            <a:normAutofit fontScale="90000"/>
          </a:bodyPr>
          <a:lstStyle/>
          <a:p>
            <a:r>
              <a:rPr lang="en-IN" dirty="0"/>
              <a:t>P-Value and Statistical Significance</a:t>
            </a:r>
          </a:p>
        </p:txBody>
      </p:sp>
      <p:sp>
        <p:nvSpPr>
          <p:cNvPr id="3" name="Content Placeholder 2">
            <a:extLst>
              <a:ext uri="{FF2B5EF4-FFF2-40B4-BE49-F238E27FC236}">
                <a16:creationId xmlns:a16="http://schemas.microsoft.com/office/drawing/2014/main" id="{B15F6C68-9A04-4FD8-8460-8EB2846D8B46}"/>
              </a:ext>
            </a:extLst>
          </p:cNvPr>
          <p:cNvSpPr>
            <a:spLocks noGrp="1"/>
          </p:cNvSpPr>
          <p:nvPr>
            <p:ph idx="1"/>
          </p:nvPr>
        </p:nvSpPr>
        <p:spPr>
          <a:xfrm>
            <a:off x="838200" y="818147"/>
            <a:ext cx="7179644" cy="5358816"/>
          </a:xfrm>
        </p:spPr>
        <p:txBody>
          <a:bodyPr>
            <a:normAutofit fontScale="85000" lnSpcReduction="20000"/>
          </a:bodyPr>
          <a:lstStyle/>
          <a:p>
            <a:r>
              <a:rPr lang="en-US" dirty="0"/>
              <a:t>It is important to know how small the p-value needs to be in order to reject the null hypothesis.</a:t>
            </a:r>
          </a:p>
          <a:p>
            <a:r>
              <a:rPr lang="en-US" dirty="0"/>
              <a:t>The cutoff value for p is called alpha, or the significance level.</a:t>
            </a:r>
          </a:p>
          <a:p>
            <a:r>
              <a:rPr lang="en-US" dirty="0"/>
              <a:t>alpha is typically set at 0.05 (or 5%). This represents the amount of acceptable error, or the probability of rejecting a null hypothesis that is in fact true. It is also called the probability of Type I error. Once the alpha level has been selected and the p-value has been computed:</a:t>
            </a:r>
          </a:p>
          <a:p>
            <a:pPr lvl="1"/>
            <a:r>
              <a:rPr lang="en-US" dirty="0"/>
              <a:t>If the p-value is larger than alpha, accept the null hypothesis and reject the alternative hypothesis.</a:t>
            </a:r>
          </a:p>
          <a:p>
            <a:pPr lvl="1"/>
            <a:r>
              <a:rPr lang="en-US" dirty="0"/>
              <a:t> If the p-value is smaller than alpha, reject the null hypothesis and accept the alternative hypothesis.</a:t>
            </a:r>
          </a:p>
          <a:p>
            <a:pPr lvl="1"/>
            <a:r>
              <a:rPr lang="en-US" dirty="0"/>
              <a:t>In the above example, the p-value of approximately 0.02 is smaller than 0.05, so the null hypothesis can be rejected. </a:t>
            </a:r>
          </a:p>
          <a:p>
            <a:pPr lvl="1"/>
            <a:r>
              <a:rPr lang="en-US" dirty="0"/>
              <a:t>The test of significance showed that the difference between the sample mean and the population mean is statistically significant.</a:t>
            </a:r>
            <a:endParaRPr lang="en-IN" dirty="0"/>
          </a:p>
        </p:txBody>
      </p:sp>
      <p:pic>
        <p:nvPicPr>
          <p:cNvPr id="5" name="Picture 4">
            <a:extLst>
              <a:ext uri="{FF2B5EF4-FFF2-40B4-BE49-F238E27FC236}">
                <a16:creationId xmlns:a16="http://schemas.microsoft.com/office/drawing/2014/main" id="{F46D21FD-5EB4-49A9-B045-85E18D586D13}"/>
              </a:ext>
            </a:extLst>
          </p:cNvPr>
          <p:cNvPicPr>
            <a:picLocks noChangeAspect="1"/>
          </p:cNvPicPr>
          <p:nvPr/>
        </p:nvPicPr>
        <p:blipFill rotWithShape="1">
          <a:blip r:embed="rId2"/>
          <a:srcRect l="34816" t="25543" r="36210" b="45965"/>
          <a:stretch/>
        </p:blipFill>
        <p:spPr>
          <a:xfrm>
            <a:off x="7700209" y="1337912"/>
            <a:ext cx="4340995" cy="2752825"/>
          </a:xfrm>
          <a:prstGeom prst="rect">
            <a:avLst/>
          </a:prstGeom>
        </p:spPr>
      </p:pic>
      <p:pic>
        <p:nvPicPr>
          <p:cNvPr id="7" name="Picture 6">
            <a:extLst>
              <a:ext uri="{FF2B5EF4-FFF2-40B4-BE49-F238E27FC236}">
                <a16:creationId xmlns:a16="http://schemas.microsoft.com/office/drawing/2014/main" id="{0AE18513-9DE0-4FA5-9A90-645926E04F6E}"/>
              </a:ext>
            </a:extLst>
          </p:cNvPr>
          <p:cNvPicPr>
            <a:picLocks noChangeAspect="1"/>
          </p:cNvPicPr>
          <p:nvPr/>
        </p:nvPicPr>
        <p:blipFill rotWithShape="1">
          <a:blip r:embed="rId2"/>
          <a:srcRect l="36948" t="73123" r="38341" b="18316"/>
          <a:stretch/>
        </p:blipFill>
        <p:spPr>
          <a:xfrm>
            <a:off x="8258474" y="4840279"/>
            <a:ext cx="3012709" cy="587141"/>
          </a:xfrm>
          <a:prstGeom prst="rect">
            <a:avLst/>
          </a:prstGeom>
        </p:spPr>
      </p:pic>
    </p:spTree>
    <p:extLst>
      <p:ext uri="{BB962C8B-B14F-4D97-AF65-F5344CB8AC3E}">
        <p14:creationId xmlns:p14="http://schemas.microsoft.com/office/powerpoint/2010/main" val="3042231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1A3531-E27F-4FBA-8564-644C614AEFBA}"/>
              </a:ext>
            </a:extLst>
          </p:cNvPr>
          <p:cNvPicPr>
            <a:picLocks noChangeAspect="1"/>
          </p:cNvPicPr>
          <p:nvPr/>
        </p:nvPicPr>
        <p:blipFill rotWithShape="1">
          <a:blip r:embed="rId2"/>
          <a:srcRect l="11211" t="18527" r="17027" b="20281"/>
          <a:stretch/>
        </p:blipFill>
        <p:spPr>
          <a:xfrm>
            <a:off x="1087654" y="644892"/>
            <a:ext cx="10154653" cy="523614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6C81F78-17C3-4A43-A486-B2A6C4C912F1}"/>
                  </a:ext>
                </a:extLst>
              </p14:cNvPr>
              <p14:cNvContentPartPr/>
              <p14:nvPr/>
            </p14:nvContentPartPr>
            <p14:xfrm>
              <a:off x="1517760" y="2120760"/>
              <a:ext cx="3061080" cy="2305440"/>
            </p14:xfrm>
          </p:contentPart>
        </mc:Choice>
        <mc:Fallback xmlns="">
          <p:pic>
            <p:nvPicPr>
              <p:cNvPr id="6" name="Ink 5">
                <a:extLst>
                  <a:ext uri="{FF2B5EF4-FFF2-40B4-BE49-F238E27FC236}">
                    <a16:creationId xmlns:a16="http://schemas.microsoft.com/office/drawing/2014/main" id="{16C81F78-17C3-4A43-A486-B2A6C4C912F1}"/>
                  </a:ext>
                </a:extLst>
              </p:cNvPr>
              <p:cNvPicPr/>
              <p:nvPr/>
            </p:nvPicPr>
            <p:blipFill>
              <a:blip r:embed="rId4"/>
              <a:stretch>
                <a:fillRect/>
              </a:stretch>
            </p:blipFill>
            <p:spPr>
              <a:xfrm>
                <a:off x="1508400" y="2111400"/>
                <a:ext cx="3079800" cy="2324160"/>
              </a:xfrm>
              <a:prstGeom prst="rect">
                <a:avLst/>
              </a:prstGeom>
            </p:spPr>
          </p:pic>
        </mc:Fallback>
      </mc:AlternateContent>
    </p:spTree>
    <p:extLst>
      <p:ext uri="{BB962C8B-B14F-4D97-AF65-F5344CB8AC3E}">
        <p14:creationId xmlns:p14="http://schemas.microsoft.com/office/powerpoint/2010/main" val="2101339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FE82C0-0E82-4FE0-AD2D-343241A14E01}"/>
              </a:ext>
            </a:extLst>
          </p:cNvPr>
          <p:cNvPicPr>
            <a:picLocks noChangeAspect="1"/>
          </p:cNvPicPr>
          <p:nvPr/>
        </p:nvPicPr>
        <p:blipFill rotWithShape="1">
          <a:blip r:embed="rId2"/>
          <a:srcRect l="12474" t="26386" r="15053" b="13684"/>
          <a:stretch/>
        </p:blipFill>
        <p:spPr>
          <a:xfrm>
            <a:off x="1395664" y="1152625"/>
            <a:ext cx="9413507" cy="5055670"/>
          </a:xfrm>
          <a:prstGeom prst="rect">
            <a:avLst/>
          </a:prstGeom>
        </p:spPr>
      </p:pic>
    </p:spTree>
    <p:extLst>
      <p:ext uri="{BB962C8B-B14F-4D97-AF65-F5344CB8AC3E}">
        <p14:creationId xmlns:p14="http://schemas.microsoft.com/office/powerpoint/2010/main" val="418255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AF5A6D-7CA3-4CAD-B214-CF277503EAB8}"/>
              </a:ext>
            </a:extLst>
          </p:cNvPr>
          <p:cNvPicPr>
            <a:picLocks noChangeAspect="1"/>
          </p:cNvPicPr>
          <p:nvPr/>
        </p:nvPicPr>
        <p:blipFill rotWithShape="1">
          <a:blip r:embed="rId2"/>
          <a:srcRect l="25105" t="39158" r="15447" b="17894"/>
          <a:stretch/>
        </p:blipFill>
        <p:spPr>
          <a:xfrm>
            <a:off x="2646948" y="2444817"/>
            <a:ext cx="7247824" cy="2945331"/>
          </a:xfrm>
          <a:prstGeom prst="rect">
            <a:avLst/>
          </a:prstGeom>
        </p:spPr>
      </p:pic>
      <p:sp>
        <p:nvSpPr>
          <p:cNvPr id="5" name="TextBox 4">
            <a:extLst>
              <a:ext uri="{FF2B5EF4-FFF2-40B4-BE49-F238E27FC236}">
                <a16:creationId xmlns:a16="http://schemas.microsoft.com/office/drawing/2014/main" id="{7214D56A-EE9E-4DA2-921B-5B66D903BF3B}"/>
              </a:ext>
            </a:extLst>
          </p:cNvPr>
          <p:cNvSpPr txBox="1"/>
          <p:nvPr/>
        </p:nvSpPr>
        <p:spPr>
          <a:xfrm>
            <a:off x="1248878" y="867688"/>
            <a:ext cx="9175282" cy="923330"/>
          </a:xfrm>
          <a:prstGeom prst="rect">
            <a:avLst/>
          </a:prstGeom>
          <a:noFill/>
        </p:spPr>
        <p:txBody>
          <a:bodyPr wrap="square">
            <a:spAutoFit/>
          </a:bodyPr>
          <a:lstStyle/>
          <a:p>
            <a:r>
              <a:rPr lang="en-US" dirty="0"/>
              <a:t>In estimating output (Y) of physiotherapist from a knowledge of his/her test score on the aptitude test (X1 ) and years of experience (X2 ) in a hospital, the  summarizes the findings of the study</a:t>
            </a:r>
            <a:endParaRPr lang="en-IN" dirty="0"/>
          </a:p>
        </p:txBody>
      </p:sp>
      <p:sp>
        <p:nvSpPr>
          <p:cNvPr id="7" name="TextBox 6">
            <a:extLst>
              <a:ext uri="{FF2B5EF4-FFF2-40B4-BE49-F238E27FC236}">
                <a16:creationId xmlns:a16="http://schemas.microsoft.com/office/drawing/2014/main" id="{D00BCCD9-6642-40AE-8D98-49290E31E717}"/>
              </a:ext>
            </a:extLst>
          </p:cNvPr>
          <p:cNvSpPr txBox="1"/>
          <p:nvPr/>
        </p:nvSpPr>
        <p:spPr>
          <a:xfrm>
            <a:off x="709863" y="5674615"/>
            <a:ext cx="6097604" cy="1200329"/>
          </a:xfrm>
          <a:prstGeom prst="rect">
            <a:avLst/>
          </a:prstGeom>
          <a:noFill/>
        </p:spPr>
        <p:txBody>
          <a:bodyPr wrap="square">
            <a:spAutoFit/>
          </a:bodyPr>
          <a:lstStyle/>
          <a:p>
            <a:r>
              <a:rPr lang="en-IN" dirty="0"/>
              <a:t>Obtaining the regression equation</a:t>
            </a:r>
          </a:p>
          <a:p>
            <a:r>
              <a:rPr lang="en-IN" b="0" i="0" dirty="0">
                <a:solidFill>
                  <a:srgbClr val="000000"/>
                </a:solidFill>
                <a:effectLst/>
                <a:latin typeface="Arial" panose="020B0604020202020204" pitchFamily="34" charset="0"/>
              </a:rPr>
              <a:t>H</a:t>
            </a:r>
            <a:r>
              <a:rPr lang="en-IN" b="0" i="0" baseline="-25000" dirty="0">
                <a:solidFill>
                  <a:srgbClr val="000000"/>
                </a:solidFill>
                <a:effectLst/>
                <a:latin typeface="Arial" panose="020B0604020202020204" pitchFamily="34" charset="0"/>
              </a:rPr>
              <a:t>0</a:t>
            </a:r>
            <a:r>
              <a:rPr lang="en-IN" b="0" i="0" dirty="0">
                <a:solidFill>
                  <a:srgbClr val="000000"/>
                </a:solidFill>
                <a:effectLst/>
                <a:latin typeface="Arial" panose="020B0604020202020204" pitchFamily="34" charset="0"/>
              </a:rPr>
              <a:t>: Y = b</a:t>
            </a:r>
            <a:r>
              <a:rPr lang="en-IN" b="0" i="0" baseline="-25000" dirty="0">
                <a:solidFill>
                  <a:srgbClr val="000000"/>
                </a:solidFill>
                <a:effectLst/>
                <a:latin typeface="Arial" panose="020B0604020202020204" pitchFamily="34" charset="0"/>
              </a:rPr>
              <a:t>0</a:t>
            </a:r>
            <a:br>
              <a:rPr lang="en-IN" dirty="0"/>
            </a:br>
            <a:br>
              <a:rPr lang="en-IN" dirty="0"/>
            </a:br>
            <a:r>
              <a:rPr lang="en-IN" b="0" i="0" dirty="0">
                <a:solidFill>
                  <a:srgbClr val="000000"/>
                </a:solidFill>
                <a:effectLst/>
                <a:latin typeface="Arial" panose="020B0604020202020204" pitchFamily="34" charset="0"/>
              </a:rPr>
              <a:t>H</a:t>
            </a:r>
            <a:r>
              <a:rPr lang="en-IN" b="0" i="0" baseline="-25000" dirty="0">
                <a:solidFill>
                  <a:srgbClr val="000000"/>
                </a:solidFill>
                <a:effectLst/>
                <a:latin typeface="Arial" panose="020B0604020202020204" pitchFamily="34" charset="0"/>
              </a:rPr>
              <a:t>1</a:t>
            </a:r>
            <a:r>
              <a:rPr lang="en-IN" b="0" i="0" dirty="0">
                <a:solidFill>
                  <a:srgbClr val="000000"/>
                </a:solidFill>
                <a:effectLst/>
                <a:latin typeface="Arial" panose="020B0604020202020204" pitchFamily="34" charset="0"/>
              </a:rPr>
              <a:t>: Y = b</a:t>
            </a:r>
            <a:r>
              <a:rPr lang="en-IN" b="0" i="0" baseline="-25000" dirty="0">
                <a:solidFill>
                  <a:srgbClr val="000000"/>
                </a:solidFill>
                <a:effectLst/>
                <a:latin typeface="Arial" panose="020B0604020202020204" pitchFamily="34" charset="0"/>
              </a:rPr>
              <a:t>0 </a:t>
            </a:r>
            <a:r>
              <a:rPr lang="en-IN" b="0" i="0" dirty="0">
                <a:solidFill>
                  <a:srgbClr val="000000"/>
                </a:solidFill>
                <a:effectLst/>
                <a:latin typeface="Arial" panose="020B0604020202020204" pitchFamily="34" charset="0"/>
              </a:rPr>
              <a:t>+ b</a:t>
            </a:r>
            <a:r>
              <a:rPr lang="en-IN" b="0" i="0" baseline="-25000" dirty="0">
                <a:solidFill>
                  <a:srgbClr val="000000"/>
                </a:solidFill>
                <a:effectLst/>
                <a:latin typeface="Arial" panose="020B0604020202020204" pitchFamily="34" charset="0"/>
              </a:rPr>
              <a:t>1</a:t>
            </a:r>
            <a:r>
              <a:rPr lang="en-IN" b="0" i="0" dirty="0">
                <a:solidFill>
                  <a:srgbClr val="000000"/>
                </a:solidFill>
                <a:effectLst/>
                <a:latin typeface="Arial" panose="020B0604020202020204" pitchFamily="34" charset="0"/>
              </a:rPr>
              <a:t>X</a:t>
            </a:r>
            <a:r>
              <a:rPr lang="en-IN" b="0" i="0" baseline="-25000" dirty="0">
                <a:solidFill>
                  <a:srgbClr val="000000"/>
                </a:solidFill>
                <a:effectLst/>
                <a:latin typeface="Arial" panose="020B0604020202020204" pitchFamily="34" charset="0"/>
              </a:rPr>
              <a:t>1 </a:t>
            </a:r>
            <a:r>
              <a:rPr lang="en-IN" b="0" i="0" dirty="0">
                <a:solidFill>
                  <a:srgbClr val="000000"/>
                </a:solidFill>
                <a:effectLst/>
                <a:latin typeface="Arial" panose="020B0604020202020204" pitchFamily="34" charset="0"/>
              </a:rPr>
              <a:t>+ b</a:t>
            </a:r>
            <a:r>
              <a:rPr lang="en-IN" b="0" i="0" baseline="-25000" dirty="0">
                <a:solidFill>
                  <a:srgbClr val="000000"/>
                </a:solidFill>
                <a:effectLst/>
                <a:latin typeface="Arial" panose="020B0604020202020204" pitchFamily="34" charset="0"/>
              </a:rPr>
              <a:t>2</a:t>
            </a:r>
            <a:r>
              <a:rPr lang="en-IN" b="0" i="0" dirty="0">
                <a:solidFill>
                  <a:srgbClr val="000000"/>
                </a:solidFill>
                <a:effectLst/>
                <a:latin typeface="Arial" panose="020B0604020202020204" pitchFamily="34" charset="0"/>
              </a:rPr>
              <a:t>X</a:t>
            </a:r>
            <a:r>
              <a:rPr lang="en-IN" b="0" i="0" baseline="-25000" dirty="0">
                <a:solidFill>
                  <a:srgbClr val="000000"/>
                </a:solidFill>
                <a:effectLst/>
                <a:latin typeface="Arial" panose="020B0604020202020204" pitchFamily="34" charset="0"/>
              </a:rPr>
              <a:t>2</a:t>
            </a:r>
            <a:endParaRPr lang="en-IN"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43D5806-9962-4731-8F64-BF32D5130BA6}"/>
                  </a:ext>
                </a:extLst>
              </p14:cNvPr>
              <p14:cNvContentPartPr/>
              <p14:nvPr/>
            </p14:nvContentPartPr>
            <p14:xfrm>
              <a:off x="0" y="139680"/>
              <a:ext cx="6610680" cy="6343920"/>
            </p14:xfrm>
          </p:contentPart>
        </mc:Choice>
        <mc:Fallback xmlns="">
          <p:pic>
            <p:nvPicPr>
              <p:cNvPr id="8" name="Ink 7">
                <a:extLst>
                  <a:ext uri="{FF2B5EF4-FFF2-40B4-BE49-F238E27FC236}">
                    <a16:creationId xmlns:a16="http://schemas.microsoft.com/office/drawing/2014/main" id="{343D5806-9962-4731-8F64-BF32D5130BA6}"/>
                  </a:ext>
                </a:extLst>
              </p:cNvPr>
              <p:cNvPicPr/>
              <p:nvPr/>
            </p:nvPicPr>
            <p:blipFill>
              <a:blip r:embed="rId4"/>
              <a:stretch>
                <a:fillRect/>
              </a:stretch>
            </p:blipFill>
            <p:spPr>
              <a:xfrm>
                <a:off x="-9360" y="130320"/>
                <a:ext cx="6629400" cy="636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708744C1-590F-4161-B4CC-90AE89D0EA22}"/>
                  </a:ext>
                </a:extLst>
              </p14:cNvPr>
              <p14:cNvContentPartPr/>
              <p14:nvPr/>
            </p14:nvContentPartPr>
            <p14:xfrm>
              <a:off x="3366360" y="5545440"/>
              <a:ext cx="2964960" cy="385920"/>
            </p14:xfrm>
          </p:contentPart>
        </mc:Choice>
        <mc:Fallback xmlns="">
          <p:pic>
            <p:nvPicPr>
              <p:cNvPr id="9" name="Ink 8">
                <a:extLst>
                  <a:ext uri="{FF2B5EF4-FFF2-40B4-BE49-F238E27FC236}">
                    <a16:creationId xmlns:a16="http://schemas.microsoft.com/office/drawing/2014/main" id="{708744C1-590F-4161-B4CC-90AE89D0EA22}"/>
                  </a:ext>
                </a:extLst>
              </p:cNvPr>
              <p:cNvPicPr/>
              <p:nvPr/>
            </p:nvPicPr>
            <p:blipFill>
              <a:blip r:embed="rId6"/>
              <a:stretch>
                <a:fillRect/>
              </a:stretch>
            </p:blipFill>
            <p:spPr>
              <a:xfrm>
                <a:off x="3357000" y="5536080"/>
                <a:ext cx="2983680" cy="404640"/>
              </a:xfrm>
              <a:prstGeom prst="rect">
                <a:avLst/>
              </a:prstGeom>
            </p:spPr>
          </p:pic>
        </mc:Fallback>
      </mc:AlternateContent>
    </p:spTree>
    <p:extLst>
      <p:ext uri="{BB962C8B-B14F-4D97-AF65-F5344CB8AC3E}">
        <p14:creationId xmlns:p14="http://schemas.microsoft.com/office/powerpoint/2010/main" val="2972524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600FD7-31B8-4F0E-A64C-56905354CD39}"/>
              </a:ext>
            </a:extLst>
          </p:cNvPr>
          <p:cNvPicPr>
            <a:picLocks noChangeAspect="1"/>
          </p:cNvPicPr>
          <p:nvPr/>
        </p:nvPicPr>
        <p:blipFill>
          <a:blip r:embed="rId2"/>
          <a:stretch>
            <a:fillRect/>
          </a:stretch>
        </p:blipFill>
        <p:spPr>
          <a:xfrm>
            <a:off x="807320" y="1787792"/>
            <a:ext cx="8123722" cy="2724150"/>
          </a:xfrm>
          <a:prstGeom prst="rect">
            <a:avLst/>
          </a:prstGeom>
        </p:spPr>
      </p:pic>
      <p:sp>
        <p:nvSpPr>
          <p:cNvPr id="5" name="TextBox 4">
            <a:extLst>
              <a:ext uri="{FF2B5EF4-FFF2-40B4-BE49-F238E27FC236}">
                <a16:creationId xmlns:a16="http://schemas.microsoft.com/office/drawing/2014/main" id="{506CFDC3-BF05-4E8D-9D98-5E55795C273D}"/>
              </a:ext>
            </a:extLst>
          </p:cNvPr>
          <p:cNvSpPr txBox="1"/>
          <p:nvPr/>
        </p:nvSpPr>
        <p:spPr>
          <a:xfrm>
            <a:off x="1248878" y="280548"/>
            <a:ext cx="8915400" cy="1200329"/>
          </a:xfrm>
          <a:prstGeom prst="rect">
            <a:avLst/>
          </a:prstGeom>
          <a:noFill/>
        </p:spPr>
        <p:txBody>
          <a:bodyPr wrap="square">
            <a:spAutoFit/>
          </a:bodyPr>
          <a:lstStyle/>
          <a:p>
            <a:r>
              <a:rPr lang="en-IN" dirty="0"/>
              <a:t>Obtaining the regression equation</a:t>
            </a:r>
          </a:p>
          <a:p>
            <a:r>
              <a:rPr lang="en-IN" b="0" i="0" dirty="0">
                <a:solidFill>
                  <a:srgbClr val="000000"/>
                </a:solidFill>
                <a:effectLst/>
                <a:latin typeface="Arial" panose="020B0604020202020204" pitchFamily="34" charset="0"/>
              </a:rPr>
              <a:t>H</a:t>
            </a:r>
            <a:r>
              <a:rPr lang="en-IN" b="0" i="0" baseline="-25000" dirty="0">
                <a:solidFill>
                  <a:srgbClr val="000000"/>
                </a:solidFill>
                <a:effectLst/>
                <a:latin typeface="Arial" panose="020B0604020202020204" pitchFamily="34" charset="0"/>
              </a:rPr>
              <a:t>0</a:t>
            </a:r>
            <a:r>
              <a:rPr lang="en-IN" b="0" i="0" dirty="0">
                <a:solidFill>
                  <a:srgbClr val="000000"/>
                </a:solidFill>
                <a:effectLst/>
                <a:latin typeface="Arial" panose="020B0604020202020204" pitchFamily="34" charset="0"/>
              </a:rPr>
              <a:t>: Y = b</a:t>
            </a:r>
            <a:r>
              <a:rPr lang="en-IN" b="0" i="0" baseline="-25000" dirty="0">
                <a:solidFill>
                  <a:srgbClr val="000000"/>
                </a:solidFill>
                <a:effectLst/>
                <a:latin typeface="Arial" panose="020B0604020202020204" pitchFamily="34" charset="0"/>
              </a:rPr>
              <a:t>0</a:t>
            </a:r>
            <a:br>
              <a:rPr lang="en-IN" dirty="0"/>
            </a:br>
            <a:br>
              <a:rPr lang="en-IN" dirty="0"/>
            </a:br>
            <a:r>
              <a:rPr lang="en-IN" b="0" i="0" dirty="0">
                <a:solidFill>
                  <a:srgbClr val="000000"/>
                </a:solidFill>
                <a:effectLst/>
                <a:latin typeface="Arial" panose="020B0604020202020204" pitchFamily="34" charset="0"/>
              </a:rPr>
              <a:t>H</a:t>
            </a:r>
            <a:r>
              <a:rPr lang="en-IN" b="0" i="0" baseline="-25000" dirty="0">
                <a:solidFill>
                  <a:srgbClr val="000000"/>
                </a:solidFill>
                <a:effectLst/>
                <a:latin typeface="Arial" panose="020B0604020202020204" pitchFamily="34" charset="0"/>
              </a:rPr>
              <a:t>1</a:t>
            </a:r>
            <a:r>
              <a:rPr lang="en-IN" b="0" i="0" dirty="0">
                <a:solidFill>
                  <a:srgbClr val="000000"/>
                </a:solidFill>
                <a:effectLst/>
                <a:latin typeface="Arial" panose="020B0604020202020204" pitchFamily="34" charset="0"/>
              </a:rPr>
              <a:t>: Y = b</a:t>
            </a:r>
            <a:r>
              <a:rPr lang="en-IN" b="0" i="0" baseline="-25000" dirty="0">
                <a:solidFill>
                  <a:srgbClr val="000000"/>
                </a:solidFill>
                <a:effectLst/>
                <a:latin typeface="Arial" panose="020B0604020202020204" pitchFamily="34" charset="0"/>
              </a:rPr>
              <a:t>0 </a:t>
            </a:r>
            <a:r>
              <a:rPr lang="en-IN" b="0" i="0" dirty="0">
                <a:solidFill>
                  <a:srgbClr val="000000"/>
                </a:solidFill>
                <a:effectLst/>
                <a:latin typeface="Arial" panose="020B0604020202020204" pitchFamily="34" charset="0"/>
              </a:rPr>
              <a:t>+ b</a:t>
            </a:r>
            <a:r>
              <a:rPr lang="en-IN" b="0" i="0" baseline="-25000" dirty="0">
                <a:solidFill>
                  <a:srgbClr val="000000"/>
                </a:solidFill>
                <a:effectLst/>
                <a:latin typeface="Arial" panose="020B0604020202020204" pitchFamily="34" charset="0"/>
              </a:rPr>
              <a:t>1</a:t>
            </a:r>
            <a:r>
              <a:rPr lang="en-IN" b="0" i="0" dirty="0">
                <a:solidFill>
                  <a:srgbClr val="000000"/>
                </a:solidFill>
                <a:effectLst/>
                <a:latin typeface="Arial" panose="020B0604020202020204" pitchFamily="34" charset="0"/>
              </a:rPr>
              <a:t>X</a:t>
            </a:r>
            <a:r>
              <a:rPr lang="en-IN" b="0" i="0" baseline="-25000" dirty="0">
                <a:solidFill>
                  <a:srgbClr val="000000"/>
                </a:solidFill>
                <a:effectLst/>
                <a:latin typeface="Arial" panose="020B0604020202020204" pitchFamily="34" charset="0"/>
              </a:rPr>
              <a:t>1 </a:t>
            </a:r>
            <a:r>
              <a:rPr lang="en-IN" b="0" i="0" dirty="0">
                <a:solidFill>
                  <a:srgbClr val="000000"/>
                </a:solidFill>
                <a:effectLst/>
                <a:latin typeface="Arial" panose="020B0604020202020204" pitchFamily="34" charset="0"/>
              </a:rPr>
              <a:t>+ b</a:t>
            </a:r>
            <a:r>
              <a:rPr lang="en-IN" b="0" i="0" baseline="-25000" dirty="0">
                <a:solidFill>
                  <a:srgbClr val="000000"/>
                </a:solidFill>
                <a:effectLst/>
                <a:latin typeface="Arial" panose="020B0604020202020204" pitchFamily="34" charset="0"/>
              </a:rPr>
              <a:t>2</a:t>
            </a:r>
            <a:r>
              <a:rPr lang="en-IN" b="0" i="0" dirty="0">
                <a:solidFill>
                  <a:srgbClr val="000000"/>
                </a:solidFill>
                <a:effectLst/>
                <a:latin typeface="Arial" panose="020B0604020202020204" pitchFamily="34" charset="0"/>
              </a:rPr>
              <a:t>X</a:t>
            </a:r>
            <a:r>
              <a:rPr lang="en-IN" b="0" i="0" baseline="-25000" dirty="0">
                <a:solidFill>
                  <a:srgbClr val="000000"/>
                </a:solidFill>
                <a:effectLst/>
                <a:latin typeface="Arial" panose="020B0604020202020204" pitchFamily="34" charset="0"/>
              </a:rPr>
              <a:t>2</a:t>
            </a:r>
            <a:endParaRPr lang="en-IN" dirty="0"/>
          </a:p>
        </p:txBody>
      </p:sp>
      <p:pic>
        <p:nvPicPr>
          <p:cNvPr id="4" name="Picture 3">
            <a:extLst>
              <a:ext uri="{FF2B5EF4-FFF2-40B4-BE49-F238E27FC236}">
                <a16:creationId xmlns:a16="http://schemas.microsoft.com/office/drawing/2014/main" id="{0B86CFEE-3AFD-4882-8939-E21C0F61BDF5}"/>
              </a:ext>
            </a:extLst>
          </p:cNvPr>
          <p:cNvPicPr>
            <a:picLocks noChangeAspect="1"/>
          </p:cNvPicPr>
          <p:nvPr/>
        </p:nvPicPr>
        <p:blipFill>
          <a:blip r:embed="rId3"/>
          <a:stretch>
            <a:fillRect/>
          </a:stretch>
        </p:blipFill>
        <p:spPr>
          <a:xfrm>
            <a:off x="1703422" y="5078630"/>
            <a:ext cx="4254617" cy="704850"/>
          </a:xfrm>
          <a:prstGeom prst="rect">
            <a:avLst/>
          </a:prstGeom>
        </p:spPr>
      </p:pic>
    </p:spTree>
    <p:extLst>
      <p:ext uri="{BB962C8B-B14F-4D97-AF65-F5344CB8AC3E}">
        <p14:creationId xmlns:p14="http://schemas.microsoft.com/office/powerpoint/2010/main" val="4182527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4E9124DD-A98A-4AB1-8291-C4C17A37DA03}" type="slidenum">
              <a:rPr lang="en-IN" sz="1400" spc="-1">
                <a:solidFill>
                  <a:srgbClr val="FFFFFF"/>
                </a:solidFill>
                <a:latin typeface="Berlin Sans FB Demi"/>
                <a:ea typeface="DejaVu Sans"/>
              </a:rPr>
              <a:t>4</a:t>
            </a:fld>
            <a:endParaRPr lang="en-IN" sz="1400" spc="-1">
              <a:latin typeface="Arial"/>
            </a:endParaRPr>
          </a:p>
        </p:txBody>
      </p:sp>
      <p:sp>
        <p:nvSpPr>
          <p:cNvPr id="876"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77"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78"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pic>
        <p:nvPicPr>
          <p:cNvPr id="879" name="Picture 878"/>
          <p:cNvPicPr/>
          <p:nvPr/>
        </p:nvPicPr>
        <p:blipFill>
          <a:blip r:embed="rId3"/>
          <a:stretch/>
        </p:blipFill>
        <p:spPr>
          <a:xfrm>
            <a:off x="1612920" y="1308240"/>
            <a:ext cx="8965440" cy="423936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F7F664-7BB0-4F42-8424-9EEA881ADB72}"/>
              </a:ext>
            </a:extLst>
          </p:cNvPr>
          <p:cNvSpPr txBox="1"/>
          <p:nvPr/>
        </p:nvSpPr>
        <p:spPr>
          <a:xfrm>
            <a:off x="507732" y="0"/>
            <a:ext cx="10532443" cy="1477328"/>
          </a:xfrm>
          <a:prstGeom prst="rect">
            <a:avLst/>
          </a:prstGeom>
          <a:noFill/>
        </p:spPr>
        <p:txBody>
          <a:bodyPr wrap="square">
            <a:spAutoFit/>
          </a:bodyPr>
          <a:lstStyle/>
          <a:p>
            <a:r>
              <a:rPr lang="en-US" b="0" i="0" dirty="0">
                <a:solidFill>
                  <a:srgbClr val="000000"/>
                </a:solidFill>
                <a:effectLst/>
                <a:latin typeface="Arial" panose="020B0604020202020204" pitchFamily="34" charset="0"/>
              </a:rPr>
              <a:t>The general form of multiple equation applicable in this case is:</a:t>
            </a:r>
            <a:br>
              <a:rPr lang="en-US" dirty="0"/>
            </a:br>
            <a:br>
              <a:rPr lang="en-US" dirty="0"/>
            </a:br>
            <a:r>
              <a:rPr lang="en-US" b="0" i="0" dirty="0">
                <a:solidFill>
                  <a:srgbClr val="000000"/>
                </a:solidFill>
                <a:effectLst/>
                <a:latin typeface="Arial" panose="020B0604020202020204" pitchFamily="34" charset="0"/>
              </a:rPr>
              <a:t>Y = b</a:t>
            </a:r>
            <a:r>
              <a:rPr lang="en-US" b="0" i="0" baseline="-25000" dirty="0">
                <a:solidFill>
                  <a:srgbClr val="000000"/>
                </a:solidFill>
                <a:effectLst/>
                <a:latin typeface="Arial" panose="020B0604020202020204" pitchFamily="34" charset="0"/>
              </a:rPr>
              <a:t>0 </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1 </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2</a:t>
            </a:r>
            <a:br>
              <a:rPr lang="en-US" dirty="0"/>
            </a:br>
            <a:br>
              <a:rPr lang="en-US" dirty="0"/>
            </a:br>
            <a:r>
              <a:rPr lang="en-US" b="0" i="0" dirty="0">
                <a:solidFill>
                  <a:srgbClr val="000000"/>
                </a:solidFill>
                <a:effectLst/>
                <a:latin typeface="Arial" panose="020B0604020202020204" pitchFamily="34" charset="0"/>
              </a:rPr>
              <a:t>Moreover, the required normal equations to find the values of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and b</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can be written as under:</a:t>
            </a:r>
            <a:endParaRPr lang="en-IN" dirty="0"/>
          </a:p>
        </p:txBody>
      </p:sp>
      <p:pic>
        <p:nvPicPr>
          <p:cNvPr id="3074" name="Picture 2">
            <a:extLst>
              <a:ext uri="{FF2B5EF4-FFF2-40B4-BE49-F238E27FC236}">
                <a16:creationId xmlns:a16="http://schemas.microsoft.com/office/drawing/2014/main" id="{F58C0DB3-1ABC-4C57-A172-0C9313C46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232" y="1603976"/>
            <a:ext cx="30670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C2A44775-02B5-408C-9534-FF8643E0A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232" y="2580288"/>
            <a:ext cx="30670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52513AB-A7EA-4EBC-B103-9A20F621B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232" y="3555014"/>
            <a:ext cx="3067050" cy="180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286EF56-E7F4-4DDC-97BB-253E66901803}"/>
              </a:ext>
            </a:extLst>
          </p:cNvPr>
          <p:cNvSpPr txBox="1"/>
          <p:nvPr/>
        </p:nvSpPr>
        <p:spPr>
          <a:xfrm>
            <a:off x="507732" y="3822863"/>
            <a:ext cx="11109961" cy="3139321"/>
          </a:xfrm>
          <a:prstGeom prst="rect">
            <a:avLst/>
          </a:prstGeom>
          <a:noFill/>
        </p:spPr>
        <p:txBody>
          <a:bodyPr wrap="square">
            <a:spAutoFit/>
          </a:bodyPr>
          <a:lstStyle/>
          <a:p>
            <a:r>
              <a:rPr lang="en-US" b="0" i="0" dirty="0">
                <a:solidFill>
                  <a:srgbClr val="000000"/>
                </a:solidFill>
                <a:effectLst/>
                <a:latin typeface="Arial" panose="020B0604020202020204" pitchFamily="34" charset="0"/>
              </a:rPr>
              <a:t>Accordingly, the three equations are:</a:t>
            </a:r>
            <a:br>
              <a:rPr lang="en-US" dirty="0"/>
            </a:br>
            <a:br>
              <a:rPr lang="en-US" dirty="0"/>
            </a:br>
            <a:r>
              <a:rPr lang="en-US" b="0" i="0" dirty="0">
                <a:solidFill>
                  <a:srgbClr val="000000"/>
                </a:solidFill>
                <a:effectLst/>
                <a:latin typeface="Arial" panose="020B0604020202020204" pitchFamily="34" charset="0"/>
              </a:rPr>
              <a:t>255 = 10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+ 1354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+ 53 b</a:t>
            </a:r>
            <a:r>
              <a:rPr lang="en-US" b="0" i="0" baseline="-25000" dirty="0">
                <a:solidFill>
                  <a:srgbClr val="000000"/>
                </a:solidFill>
                <a:effectLst/>
                <a:latin typeface="Arial" panose="020B0604020202020204" pitchFamily="34" charset="0"/>
              </a:rPr>
              <a:t>2</a:t>
            </a:r>
            <a:br>
              <a:rPr lang="en-US" dirty="0"/>
            </a:br>
            <a:br>
              <a:rPr lang="en-US" dirty="0"/>
            </a:br>
            <a:r>
              <a:rPr lang="en-US" b="0" i="0" dirty="0">
                <a:solidFill>
                  <a:srgbClr val="000000"/>
                </a:solidFill>
                <a:effectLst/>
                <a:latin typeface="Arial" panose="020B0604020202020204" pitchFamily="34" charset="0"/>
              </a:rPr>
              <a:t>37175 = 1354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+ 194128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+ 7374.5 b</a:t>
            </a:r>
            <a:r>
              <a:rPr lang="en-US" b="0" i="0" baseline="-25000" dirty="0">
                <a:solidFill>
                  <a:srgbClr val="000000"/>
                </a:solidFill>
                <a:effectLst/>
                <a:latin typeface="Arial" panose="020B0604020202020204" pitchFamily="34" charset="0"/>
              </a:rPr>
              <a:t>2</a:t>
            </a:r>
            <a:br>
              <a:rPr lang="en-US" dirty="0"/>
            </a:br>
            <a:br>
              <a:rPr lang="en-US" dirty="0"/>
            </a:br>
            <a:r>
              <a:rPr lang="en-US" b="0" i="0" dirty="0">
                <a:solidFill>
                  <a:srgbClr val="000000"/>
                </a:solidFill>
                <a:effectLst/>
                <a:latin typeface="Arial" panose="020B0604020202020204" pitchFamily="34" charset="0"/>
              </a:rPr>
              <a:t>1552 = 53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+ 7347.5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+ 363 b</a:t>
            </a:r>
            <a:r>
              <a:rPr lang="en-US" b="0" i="0" baseline="-25000" dirty="0">
                <a:solidFill>
                  <a:srgbClr val="000000"/>
                </a:solidFill>
                <a:effectLst/>
                <a:latin typeface="Arial" panose="020B0604020202020204" pitchFamily="34" charset="0"/>
              </a:rPr>
              <a:t>2</a:t>
            </a:r>
            <a:br>
              <a:rPr lang="en-US" dirty="0"/>
            </a:br>
            <a:br>
              <a:rPr lang="en-US" dirty="0"/>
            </a:br>
            <a:r>
              <a:rPr lang="en-US" b="0" i="0" dirty="0">
                <a:solidFill>
                  <a:srgbClr val="000000"/>
                </a:solidFill>
                <a:effectLst/>
                <a:latin typeface="Arial" panose="020B0604020202020204" pitchFamily="34" charset="0"/>
              </a:rPr>
              <a:t>Solving the three equations simultaneously, we obtain b</a:t>
            </a:r>
            <a:r>
              <a:rPr lang="en-US" b="0" i="0" baseline="-25000" dirty="0">
                <a:solidFill>
                  <a:srgbClr val="000000"/>
                </a:solidFill>
                <a:effectLst/>
                <a:latin typeface="Arial" panose="020B0604020202020204" pitchFamily="34" charset="0"/>
              </a:rPr>
              <a:t>0 </a:t>
            </a:r>
            <a:r>
              <a:rPr lang="en-US" b="0" i="0" dirty="0">
                <a:solidFill>
                  <a:srgbClr val="000000"/>
                </a:solidFill>
                <a:effectLst/>
                <a:latin typeface="Arial" panose="020B0604020202020204" pitchFamily="34" charset="0"/>
              </a:rPr>
              <a:t>= −13.824567,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0.212167, and b</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1.999461. Thus, the regression equation of Y on X</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and X</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is: </a:t>
            </a:r>
          </a:p>
          <a:p>
            <a:pPr algn="ctr"/>
            <a:r>
              <a:rPr lang="en-US" b="0" i="0" dirty="0">
                <a:solidFill>
                  <a:srgbClr val="000000"/>
                </a:solidFill>
                <a:effectLst/>
                <a:latin typeface="Arial" panose="020B0604020202020204" pitchFamily="34" charset="0"/>
              </a:rPr>
              <a:t>Y</a:t>
            </a:r>
            <a:r>
              <a:rPr lang="en-US" b="0" i="0" baseline="-25000" dirty="0">
                <a:solidFill>
                  <a:srgbClr val="000000"/>
                </a:solidFill>
                <a:effectLst/>
                <a:latin typeface="Arial" panose="020B0604020202020204" pitchFamily="34" charset="0"/>
              </a:rPr>
              <a:t>C</a:t>
            </a:r>
            <a:r>
              <a:rPr lang="en-US" b="0" i="0" dirty="0">
                <a:solidFill>
                  <a:srgbClr val="000000"/>
                </a:solidFill>
                <a:effectLst/>
                <a:latin typeface="Arial" panose="020B0604020202020204" pitchFamily="34" charset="0"/>
              </a:rPr>
              <a:t>= -13.824567 + 0.212167 X</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+ 1.999461 X</a:t>
            </a:r>
            <a:r>
              <a:rPr lang="en-US" b="0" i="0" baseline="-25000" dirty="0">
                <a:solidFill>
                  <a:srgbClr val="000000"/>
                </a:solidFill>
                <a:effectLst/>
                <a:latin typeface="Arial" panose="020B0604020202020204" pitchFamily="34" charset="0"/>
              </a:rPr>
              <a:t>2.</a:t>
            </a:r>
            <a:endParaRPr lang="en-IN" dirty="0"/>
          </a:p>
        </p:txBody>
      </p:sp>
    </p:spTree>
    <p:extLst>
      <p:ext uri="{BB962C8B-B14F-4D97-AF65-F5344CB8AC3E}">
        <p14:creationId xmlns:p14="http://schemas.microsoft.com/office/powerpoint/2010/main" val="2262767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1F4FAD-B19B-4B9D-98B2-8C7231752F29}"/>
              </a:ext>
            </a:extLst>
          </p:cNvPr>
          <p:cNvPicPr>
            <a:picLocks noChangeAspect="1"/>
          </p:cNvPicPr>
          <p:nvPr/>
        </p:nvPicPr>
        <p:blipFill rotWithShape="1">
          <a:blip r:embed="rId2"/>
          <a:srcRect l="7105" t="24268" r="34158" b="18722"/>
          <a:stretch/>
        </p:blipFill>
        <p:spPr>
          <a:xfrm>
            <a:off x="1288181" y="895149"/>
            <a:ext cx="9615638" cy="4831883"/>
          </a:xfrm>
          <a:prstGeom prst="rect">
            <a:avLst/>
          </a:prstGeom>
        </p:spPr>
      </p:pic>
    </p:spTree>
    <p:extLst>
      <p:ext uri="{BB962C8B-B14F-4D97-AF65-F5344CB8AC3E}">
        <p14:creationId xmlns:p14="http://schemas.microsoft.com/office/powerpoint/2010/main" val="579088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435B8E-98B2-44C1-A29A-99FC49365937}"/>
              </a:ext>
            </a:extLst>
          </p:cNvPr>
          <p:cNvPicPr>
            <a:picLocks noChangeAspect="1"/>
          </p:cNvPicPr>
          <p:nvPr/>
        </p:nvPicPr>
        <p:blipFill rotWithShape="1">
          <a:blip r:embed="rId2"/>
          <a:srcRect l="868" t="8681" r="1000" b="16755"/>
          <a:stretch/>
        </p:blipFill>
        <p:spPr>
          <a:xfrm>
            <a:off x="423512" y="1135781"/>
            <a:ext cx="11492564" cy="511101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1DC6EA4-0092-4341-B17B-638E642DE78B}"/>
                  </a:ext>
                </a:extLst>
              </p14:cNvPr>
              <p14:cNvContentPartPr/>
              <p14:nvPr/>
            </p14:nvContentPartPr>
            <p14:xfrm>
              <a:off x="9124920" y="2673360"/>
              <a:ext cx="171720" cy="57600"/>
            </p14:xfrm>
          </p:contentPart>
        </mc:Choice>
        <mc:Fallback xmlns="">
          <p:pic>
            <p:nvPicPr>
              <p:cNvPr id="4" name="Ink 3">
                <a:extLst>
                  <a:ext uri="{FF2B5EF4-FFF2-40B4-BE49-F238E27FC236}">
                    <a16:creationId xmlns:a16="http://schemas.microsoft.com/office/drawing/2014/main" id="{E1DC6EA4-0092-4341-B17B-638E642DE78B}"/>
                  </a:ext>
                </a:extLst>
              </p:cNvPr>
              <p:cNvPicPr/>
              <p:nvPr/>
            </p:nvPicPr>
            <p:blipFill>
              <a:blip r:embed="rId6"/>
              <a:stretch>
                <a:fillRect/>
              </a:stretch>
            </p:blipFill>
            <p:spPr>
              <a:xfrm>
                <a:off x="9115560" y="2664000"/>
                <a:ext cx="190440" cy="76320"/>
              </a:xfrm>
              <a:prstGeom prst="rect">
                <a:avLst/>
              </a:prstGeom>
            </p:spPr>
          </p:pic>
        </mc:Fallback>
      </mc:AlternateContent>
    </p:spTree>
    <p:extLst>
      <p:ext uri="{BB962C8B-B14F-4D97-AF65-F5344CB8AC3E}">
        <p14:creationId xmlns:p14="http://schemas.microsoft.com/office/powerpoint/2010/main" val="1287987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C3607C-E481-4FE6-A8ED-50B230296F35}"/>
              </a:ext>
            </a:extLst>
          </p:cNvPr>
          <p:cNvPicPr>
            <a:picLocks noChangeAspect="1"/>
          </p:cNvPicPr>
          <p:nvPr/>
        </p:nvPicPr>
        <p:blipFill rotWithShape="1">
          <a:blip r:embed="rId2"/>
          <a:srcRect l="7105" t="25531" r="34790" b="19144"/>
          <a:stretch/>
        </p:blipFill>
        <p:spPr>
          <a:xfrm>
            <a:off x="1311284" y="1532822"/>
            <a:ext cx="9959899" cy="4502217"/>
          </a:xfrm>
          <a:prstGeom prst="rect">
            <a:avLst/>
          </a:prstGeom>
        </p:spPr>
      </p:pic>
    </p:spTree>
    <p:extLst>
      <p:ext uri="{BB962C8B-B14F-4D97-AF65-F5344CB8AC3E}">
        <p14:creationId xmlns:p14="http://schemas.microsoft.com/office/powerpoint/2010/main" val="1390743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42D08-4E41-4BD5-A153-730AAE002508}"/>
              </a:ext>
            </a:extLst>
          </p:cNvPr>
          <p:cNvPicPr>
            <a:picLocks noChangeAspect="1"/>
          </p:cNvPicPr>
          <p:nvPr/>
        </p:nvPicPr>
        <p:blipFill rotWithShape="1">
          <a:blip r:embed="rId2"/>
          <a:srcRect l="17447" t="23298" r="17026" b="23790"/>
          <a:stretch/>
        </p:blipFill>
        <p:spPr>
          <a:xfrm>
            <a:off x="1963553" y="998621"/>
            <a:ext cx="7988970" cy="3628724"/>
          </a:xfrm>
          <a:prstGeom prst="rect">
            <a:avLst/>
          </a:prstGeom>
        </p:spPr>
      </p:pic>
      <p:sp>
        <p:nvSpPr>
          <p:cNvPr id="5" name="TextBox 4">
            <a:extLst>
              <a:ext uri="{FF2B5EF4-FFF2-40B4-BE49-F238E27FC236}">
                <a16:creationId xmlns:a16="http://schemas.microsoft.com/office/drawing/2014/main" id="{A171E895-5EE8-4DA6-BE00-04A20557122B}"/>
              </a:ext>
            </a:extLst>
          </p:cNvPr>
          <p:cNvSpPr txBox="1"/>
          <p:nvPr/>
        </p:nvSpPr>
        <p:spPr>
          <a:xfrm>
            <a:off x="3953577" y="272534"/>
            <a:ext cx="6097604" cy="369332"/>
          </a:xfrm>
          <a:prstGeom prst="rect">
            <a:avLst/>
          </a:prstGeom>
          <a:noFill/>
        </p:spPr>
        <p:txBody>
          <a:bodyPr wrap="square">
            <a:spAutoFit/>
          </a:bodyPr>
          <a:lstStyle/>
          <a:p>
            <a:r>
              <a:rPr lang="en-US" b="1" i="0" dirty="0">
                <a:solidFill>
                  <a:srgbClr val="000000"/>
                </a:solidFill>
                <a:effectLst/>
                <a:latin typeface="Arial" panose="020B0604020202020204" pitchFamily="34" charset="0"/>
              </a:rPr>
              <a:t>Calculation of R and F-ratios</a:t>
            </a:r>
            <a:endParaRPr lang="en-IN"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65C06A0-DD3B-4C47-9B2B-550AEC0AD8AD}"/>
                  </a:ext>
                </a:extLst>
              </p14:cNvPr>
              <p14:cNvContentPartPr/>
              <p14:nvPr/>
            </p14:nvContentPartPr>
            <p14:xfrm>
              <a:off x="4673520" y="1682640"/>
              <a:ext cx="222840" cy="235440"/>
            </p14:xfrm>
          </p:contentPart>
        </mc:Choice>
        <mc:Fallback xmlns="">
          <p:pic>
            <p:nvPicPr>
              <p:cNvPr id="6" name="Ink 5">
                <a:extLst>
                  <a:ext uri="{FF2B5EF4-FFF2-40B4-BE49-F238E27FC236}">
                    <a16:creationId xmlns:a16="http://schemas.microsoft.com/office/drawing/2014/main" id="{E65C06A0-DD3B-4C47-9B2B-550AEC0AD8AD}"/>
                  </a:ext>
                </a:extLst>
              </p:cNvPr>
              <p:cNvPicPr/>
              <p:nvPr/>
            </p:nvPicPr>
            <p:blipFill>
              <a:blip r:embed="rId4"/>
              <a:stretch>
                <a:fillRect/>
              </a:stretch>
            </p:blipFill>
            <p:spPr>
              <a:xfrm>
                <a:off x="4664160" y="1673280"/>
                <a:ext cx="241560" cy="254160"/>
              </a:xfrm>
              <a:prstGeom prst="rect">
                <a:avLst/>
              </a:prstGeom>
            </p:spPr>
          </p:pic>
        </mc:Fallback>
      </mc:AlternateContent>
    </p:spTree>
    <p:extLst>
      <p:ext uri="{BB962C8B-B14F-4D97-AF65-F5344CB8AC3E}">
        <p14:creationId xmlns:p14="http://schemas.microsoft.com/office/powerpoint/2010/main" val="1853704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794D86-9A05-4CB1-BBBF-28691E400D90}"/>
              </a:ext>
            </a:extLst>
          </p:cNvPr>
          <p:cNvPicPr>
            <a:picLocks noChangeAspect="1"/>
          </p:cNvPicPr>
          <p:nvPr/>
        </p:nvPicPr>
        <p:blipFill rotWithShape="1">
          <a:blip r:embed="rId2"/>
          <a:srcRect l="15869" t="19930" r="15842" b="7088"/>
          <a:stretch/>
        </p:blipFill>
        <p:spPr>
          <a:xfrm>
            <a:off x="1472665" y="22798"/>
            <a:ext cx="8325853" cy="5005137"/>
          </a:xfrm>
          <a:prstGeom prst="rect">
            <a:avLst/>
          </a:prstGeom>
        </p:spPr>
      </p:pic>
      <p:sp>
        <p:nvSpPr>
          <p:cNvPr id="5" name="TextBox 4">
            <a:extLst>
              <a:ext uri="{FF2B5EF4-FFF2-40B4-BE49-F238E27FC236}">
                <a16:creationId xmlns:a16="http://schemas.microsoft.com/office/drawing/2014/main" id="{5EBDD477-442E-43B1-A2C0-531C7099B0E3}"/>
              </a:ext>
            </a:extLst>
          </p:cNvPr>
          <p:cNvSpPr txBox="1"/>
          <p:nvPr/>
        </p:nvSpPr>
        <p:spPr>
          <a:xfrm>
            <a:off x="1472665" y="5316693"/>
            <a:ext cx="10291812" cy="1200329"/>
          </a:xfrm>
          <a:prstGeom prst="rect">
            <a:avLst/>
          </a:prstGeom>
          <a:noFill/>
        </p:spPr>
        <p:txBody>
          <a:bodyPr wrap="square">
            <a:spAutoFit/>
          </a:bodyPr>
          <a:lstStyle/>
          <a:p>
            <a:r>
              <a:rPr lang="en-US" b="1" i="0" dirty="0">
                <a:solidFill>
                  <a:srgbClr val="000000"/>
                </a:solidFill>
                <a:effectLst/>
                <a:latin typeface="Arial" panose="020B0604020202020204" pitchFamily="34" charset="0"/>
              </a:rPr>
              <a:t>Goodness of fit</a:t>
            </a:r>
            <a:br>
              <a:rPr lang="en-US" dirty="0"/>
            </a:br>
            <a:br>
              <a:rPr lang="en-US" dirty="0"/>
            </a:br>
            <a:r>
              <a:rPr lang="en-US" b="0" i="0" dirty="0">
                <a:solidFill>
                  <a:srgbClr val="000000"/>
                </a:solidFill>
                <a:effectLst/>
                <a:latin typeface="Arial" panose="020B0604020202020204" pitchFamily="34" charset="0"/>
              </a:rPr>
              <a:t>The </a:t>
            </a:r>
            <a:r>
              <a:rPr lang="en-US" b="0" i="1" dirty="0">
                <a:solidFill>
                  <a:srgbClr val="000000"/>
                </a:solidFill>
                <a:effectLst/>
                <a:latin typeface="Arial" panose="020B0604020202020204" pitchFamily="34" charset="0"/>
              </a:rPr>
              <a:t>F</a:t>
            </a:r>
            <a:r>
              <a:rPr lang="en-US" b="0" i="0" dirty="0">
                <a:solidFill>
                  <a:srgbClr val="000000"/>
                </a:solidFill>
                <a:effectLst/>
                <a:latin typeface="Arial" panose="020B0604020202020204" pitchFamily="34" charset="0"/>
              </a:rPr>
              <a:t> table value </a:t>
            </a:r>
            <a:r>
              <a:rPr lang="en-US" b="0" i="0" u="none" strike="noStrike" dirty="0">
                <a:solidFill>
                  <a:srgbClr val="110090"/>
                </a:solidFill>
                <a:effectLst/>
                <a:latin typeface="Arial" panose="020B0604020202020204" pitchFamily="34" charset="0"/>
                <a:hlinkClick r:id="rId3"/>
              </a:rPr>
              <a:t>[Table 4]</a:t>
            </a:r>
            <a:r>
              <a:rPr lang="en-US" b="0" i="0" dirty="0">
                <a:solidFill>
                  <a:srgbClr val="000000"/>
                </a:solidFill>
                <a:effectLst/>
                <a:latin typeface="Arial" panose="020B0604020202020204" pitchFamily="34" charset="0"/>
              </a:rPr>
              <a:t> corresponding with degree of freedom n</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2 and n</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7 is 4.74. Since 285.775&gt;4.74, we ignore the null hypothesis and conclude that Y =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or Y =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a:t>
            </a:r>
            <a:endParaRPr lang="en-IN" dirty="0"/>
          </a:p>
        </p:txBody>
      </p:sp>
      <p:sp>
        <p:nvSpPr>
          <p:cNvPr id="7" name="TextBox 6">
            <a:extLst>
              <a:ext uri="{FF2B5EF4-FFF2-40B4-BE49-F238E27FC236}">
                <a16:creationId xmlns:a16="http://schemas.microsoft.com/office/drawing/2014/main" id="{3CC1DBAF-9FAB-4E18-9A96-78ED102B6ABC}"/>
              </a:ext>
            </a:extLst>
          </p:cNvPr>
          <p:cNvSpPr txBox="1"/>
          <p:nvPr/>
        </p:nvSpPr>
        <p:spPr>
          <a:xfrm>
            <a:off x="3260558" y="51674"/>
            <a:ext cx="6097604" cy="369332"/>
          </a:xfrm>
          <a:prstGeom prst="rect">
            <a:avLst/>
          </a:prstGeom>
          <a:noFill/>
        </p:spPr>
        <p:txBody>
          <a:bodyPr wrap="square">
            <a:spAutoFit/>
          </a:bodyPr>
          <a:lstStyle/>
          <a:p>
            <a:r>
              <a:rPr lang="en-US" b="1" i="0" dirty="0">
                <a:solidFill>
                  <a:srgbClr val="000000"/>
                </a:solidFill>
                <a:effectLst/>
                <a:latin typeface="Arial" panose="020B0604020202020204" pitchFamily="34" charset="0"/>
              </a:rPr>
              <a:t>Calculation of R and F-ratios</a:t>
            </a:r>
            <a:endParaRPr lang="en-IN" dirty="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183E59E-A2CD-4DEC-BF79-A9385B2DD4F4}"/>
                  </a:ext>
                </a:extLst>
              </p14:cNvPr>
              <p14:cNvContentPartPr/>
              <p14:nvPr/>
            </p14:nvContentPartPr>
            <p14:xfrm>
              <a:off x="4127400" y="704880"/>
              <a:ext cx="419400" cy="57600"/>
            </p14:xfrm>
          </p:contentPart>
        </mc:Choice>
        <mc:Fallback xmlns="">
          <p:pic>
            <p:nvPicPr>
              <p:cNvPr id="8" name="Ink 7">
                <a:extLst>
                  <a:ext uri="{FF2B5EF4-FFF2-40B4-BE49-F238E27FC236}">
                    <a16:creationId xmlns:a16="http://schemas.microsoft.com/office/drawing/2014/main" id="{1183E59E-A2CD-4DEC-BF79-A9385B2DD4F4}"/>
                  </a:ext>
                </a:extLst>
              </p:cNvPr>
              <p:cNvPicPr/>
              <p:nvPr/>
            </p:nvPicPr>
            <p:blipFill>
              <a:blip r:embed="rId5"/>
              <a:stretch>
                <a:fillRect/>
              </a:stretch>
            </p:blipFill>
            <p:spPr>
              <a:xfrm>
                <a:off x="4118040" y="695520"/>
                <a:ext cx="438120" cy="76320"/>
              </a:xfrm>
              <a:prstGeom prst="rect">
                <a:avLst/>
              </a:prstGeom>
            </p:spPr>
          </p:pic>
        </mc:Fallback>
      </mc:AlternateContent>
    </p:spTree>
    <p:extLst>
      <p:ext uri="{BB962C8B-B14F-4D97-AF65-F5344CB8AC3E}">
        <p14:creationId xmlns:p14="http://schemas.microsoft.com/office/powerpoint/2010/main" val="2712895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779F0-320F-42FD-9A88-070FF8C7C38E}"/>
              </a:ext>
            </a:extLst>
          </p:cNvPr>
          <p:cNvPicPr>
            <a:picLocks noChangeAspect="1"/>
          </p:cNvPicPr>
          <p:nvPr/>
        </p:nvPicPr>
        <p:blipFill rotWithShape="1">
          <a:blip r:embed="rId2"/>
          <a:srcRect l="26476" t="15602" r="18862" b="16790"/>
          <a:stretch/>
        </p:blipFill>
        <p:spPr>
          <a:xfrm>
            <a:off x="1222409" y="1239253"/>
            <a:ext cx="9432758" cy="5142296"/>
          </a:xfrm>
          <a:prstGeom prst="rect">
            <a:avLst/>
          </a:prstGeom>
        </p:spPr>
      </p:pic>
    </p:spTree>
    <p:extLst>
      <p:ext uri="{BB962C8B-B14F-4D97-AF65-F5344CB8AC3E}">
        <p14:creationId xmlns:p14="http://schemas.microsoft.com/office/powerpoint/2010/main" val="350345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3C5DA3-4194-4509-932B-BA4E6600C794}"/>
              </a:ext>
            </a:extLst>
          </p:cNvPr>
          <p:cNvPicPr>
            <a:picLocks noChangeAspect="1"/>
          </p:cNvPicPr>
          <p:nvPr/>
        </p:nvPicPr>
        <p:blipFill>
          <a:blip r:embed="rId2"/>
          <a:stretch>
            <a:fillRect/>
          </a:stretch>
        </p:blipFill>
        <p:spPr>
          <a:xfrm>
            <a:off x="3776662" y="2590800"/>
            <a:ext cx="4638675" cy="1676400"/>
          </a:xfrm>
          <a:prstGeom prst="rect">
            <a:avLst/>
          </a:prstGeom>
        </p:spPr>
      </p:pic>
      <p:sp>
        <p:nvSpPr>
          <p:cNvPr id="3" name="TextBox 2">
            <a:extLst>
              <a:ext uri="{FF2B5EF4-FFF2-40B4-BE49-F238E27FC236}">
                <a16:creationId xmlns:a16="http://schemas.microsoft.com/office/drawing/2014/main" id="{DD1E82C9-CFD1-4C32-83DD-350427C9BD0A}"/>
              </a:ext>
            </a:extLst>
          </p:cNvPr>
          <p:cNvSpPr txBox="1"/>
          <p:nvPr/>
        </p:nvSpPr>
        <p:spPr>
          <a:xfrm>
            <a:off x="3414562" y="590689"/>
            <a:ext cx="6097604" cy="369332"/>
          </a:xfrm>
          <a:prstGeom prst="rect">
            <a:avLst/>
          </a:prstGeom>
          <a:noFill/>
        </p:spPr>
        <p:txBody>
          <a:bodyPr wrap="square">
            <a:spAutoFit/>
          </a:bodyPr>
          <a:lstStyle/>
          <a:p>
            <a:r>
              <a:rPr lang="en-US" b="1" i="0" dirty="0">
                <a:solidFill>
                  <a:srgbClr val="000000"/>
                </a:solidFill>
                <a:effectLst/>
                <a:latin typeface="Arial" panose="020B0604020202020204" pitchFamily="34" charset="0"/>
              </a:rPr>
              <a:t>Calculation of R and F-ratios</a:t>
            </a:r>
            <a:endParaRPr lang="en-IN" dirty="0"/>
          </a:p>
        </p:txBody>
      </p:sp>
      <p:sp>
        <p:nvSpPr>
          <p:cNvPr id="5" name="TextBox 4">
            <a:extLst>
              <a:ext uri="{FF2B5EF4-FFF2-40B4-BE49-F238E27FC236}">
                <a16:creationId xmlns:a16="http://schemas.microsoft.com/office/drawing/2014/main" id="{71AFCBBF-A8A9-4DE4-BC61-F3AF8DB88A49}"/>
              </a:ext>
            </a:extLst>
          </p:cNvPr>
          <p:cNvSpPr txBox="1"/>
          <p:nvPr/>
        </p:nvSpPr>
        <p:spPr>
          <a:xfrm>
            <a:off x="1479884" y="4585173"/>
            <a:ext cx="9993429" cy="1200329"/>
          </a:xfrm>
          <a:prstGeom prst="rect">
            <a:avLst/>
          </a:prstGeom>
          <a:noFill/>
        </p:spPr>
        <p:txBody>
          <a:bodyPr wrap="square">
            <a:spAutoFit/>
          </a:bodyPr>
          <a:lstStyle/>
          <a:p>
            <a:r>
              <a:rPr lang="en-US" b="1" i="0" dirty="0">
                <a:solidFill>
                  <a:srgbClr val="000000"/>
                </a:solidFill>
                <a:effectLst/>
                <a:latin typeface="Arial" panose="020B0604020202020204" pitchFamily="34" charset="0"/>
              </a:rPr>
              <a:t>Goodness of fit</a:t>
            </a:r>
            <a:br>
              <a:rPr lang="en-US" dirty="0"/>
            </a:br>
            <a:br>
              <a:rPr lang="en-US" dirty="0"/>
            </a:br>
            <a:r>
              <a:rPr lang="en-US" b="0" i="0" dirty="0">
                <a:solidFill>
                  <a:srgbClr val="000000"/>
                </a:solidFill>
                <a:effectLst/>
                <a:latin typeface="Arial" panose="020B0604020202020204" pitchFamily="34" charset="0"/>
              </a:rPr>
              <a:t>The </a:t>
            </a:r>
            <a:r>
              <a:rPr lang="en-US" b="0" i="1" dirty="0">
                <a:solidFill>
                  <a:srgbClr val="000000"/>
                </a:solidFill>
                <a:effectLst/>
                <a:latin typeface="Arial" panose="020B0604020202020204" pitchFamily="34" charset="0"/>
              </a:rPr>
              <a:t>F</a:t>
            </a:r>
            <a:r>
              <a:rPr lang="en-US" b="0" i="0" dirty="0">
                <a:solidFill>
                  <a:srgbClr val="000000"/>
                </a:solidFill>
                <a:effectLst/>
                <a:latin typeface="Arial" panose="020B0604020202020204" pitchFamily="34" charset="0"/>
              </a:rPr>
              <a:t> table value </a:t>
            </a:r>
            <a:r>
              <a:rPr lang="en-US" b="0" i="0" u="none" strike="noStrike" dirty="0">
                <a:solidFill>
                  <a:srgbClr val="110090"/>
                </a:solidFill>
                <a:effectLst/>
                <a:latin typeface="Arial" panose="020B0604020202020204" pitchFamily="34" charset="0"/>
                <a:hlinkClick r:id="rId3"/>
              </a:rPr>
              <a:t>[Table 4]</a:t>
            </a:r>
            <a:r>
              <a:rPr lang="en-US" b="0" i="0" dirty="0">
                <a:solidFill>
                  <a:srgbClr val="000000"/>
                </a:solidFill>
                <a:effectLst/>
                <a:latin typeface="Arial" panose="020B0604020202020204" pitchFamily="34" charset="0"/>
              </a:rPr>
              <a:t> corresponding with degree of freedom n</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2 and n</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7 is 4.74. Since 285.775&gt;4.74, we ignore the null hypothesis and conclude that Y =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or Y =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a:t>
            </a:r>
            <a:endParaRPr lang="en-IN" dirty="0"/>
          </a:p>
        </p:txBody>
      </p:sp>
    </p:spTree>
    <p:extLst>
      <p:ext uri="{BB962C8B-B14F-4D97-AF65-F5344CB8AC3E}">
        <p14:creationId xmlns:p14="http://schemas.microsoft.com/office/powerpoint/2010/main" val="427070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314C42-411C-44AD-9E3F-995F43030D69}"/>
              </a:ext>
            </a:extLst>
          </p:cNvPr>
          <p:cNvSpPr txBox="1"/>
          <p:nvPr/>
        </p:nvSpPr>
        <p:spPr>
          <a:xfrm>
            <a:off x="96253" y="207812"/>
            <a:ext cx="11001676" cy="1477328"/>
          </a:xfrm>
          <a:prstGeom prst="rect">
            <a:avLst/>
          </a:prstGeom>
          <a:noFill/>
        </p:spPr>
        <p:txBody>
          <a:bodyPr wrap="square">
            <a:spAutoFit/>
          </a:bodyPr>
          <a:lstStyle/>
          <a:p>
            <a:r>
              <a:rPr lang="en-US" dirty="0"/>
              <a:t>The data in [Table ] are taken from a clinical trial to compare two hypotensive drugs used to lower the blood pressure during operations. The dependent variable, y, is the recovery time (in minutes) elapsing between the time at which the drug was discontinued and the time at which the systolic blood pressure had returned to 100 mmHg. The two predictors are quantity of drugs used in mg (x1 ) and mean level of systolic blood pressure during hypotension in mmHg (x2 )</a:t>
            </a:r>
            <a:endParaRPr lang="en-IN" dirty="0"/>
          </a:p>
        </p:txBody>
      </p:sp>
      <p:pic>
        <p:nvPicPr>
          <p:cNvPr id="5" name="Picture 4">
            <a:extLst>
              <a:ext uri="{FF2B5EF4-FFF2-40B4-BE49-F238E27FC236}">
                <a16:creationId xmlns:a16="http://schemas.microsoft.com/office/drawing/2014/main" id="{71920107-5F1C-4013-9AB1-FA2FF10FBEE2}"/>
              </a:ext>
            </a:extLst>
          </p:cNvPr>
          <p:cNvPicPr>
            <a:picLocks noChangeAspect="1"/>
          </p:cNvPicPr>
          <p:nvPr/>
        </p:nvPicPr>
        <p:blipFill rotWithShape="1">
          <a:blip r:embed="rId2"/>
          <a:srcRect l="17842" t="27509" r="16395" b="15228"/>
          <a:stretch/>
        </p:blipFill>
        <p:spPr>
          <a:xfrm>
            <a:off x="2175309" y="1886552"/>
            <a:ext cx="8017846" cy="3927107"/>
          </a:xfrm>
          <a:prstGeom prst="rect">
            <a:avLst/>
          </a:prstGeom>
        </p:spPr>
      </p:pic>
    </p:spTree>
    <p:extLst>
      <p:ext uri="{BB962C8B-B14F-4D97-AF65-F5344CB8AC3E}">
        <p14:creationId xmlns:p14="http://schemas.microsoft.com/office/powerpoint/2010/main" val="217782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B61864-E54E-4392-A9B7-0F6A08C3757E}"/>
              </a:ext>
            </a:extLst>
          </p:cNvPr>
          <p:cNvPicPr>
            <a:picLocks noChangeAspect="1"/>
          </p:cNvPicPr>
          <p:nvPr/>
        </p:nvPicPr>
        <p:blipFill rotWithShape="1">
          <a:blip r:embed="rId2"/>
          <a:srcRect l="17920" t="45474" r="45290" b="20000"/>
          <a:stretch/>
        </p:blipFill>
        <p:spPr>
          <a:xfrm>
            <a:off x="838200" y="1690688"/>
            <a:ext cx="7931216" cy="4783756"/>
          </a:xfrm>
          <a:prstGeom prst="rect">
            <a:avLst/>
          </a:prstGeom>
        </p:spPr>
      </p:pic>
      <p:sp>
        <p:nvSpPr>
          <p:cNvPr id="4" name="Title 3">
            <a:extLst>
              <a:ext uri="{FF2B5EF4-FFF2-40B4-BE49-F238E27FC236}">
                <a16:creationId xmlns:a16="http://schemas.microsoft.com/office/drawing/2014/main" id="{FCE5F662-CFED-4A59-AA94-0F6DA2837562}"/>
              </a:ext>
            </a:extLst>
          </p:cNvPr>
          <p:cNvSpPr>
            <a:spLocks noGrp="1"/>
          </p:cNvSpPr>
          <p:nvPr>
            <p:ph type="title"/>
          </p:nvPr>
        </p:nvSpPr>
        <p:spPr/>
        <p:txBody>
          <a:bodyPr/>
          <a:lstStyle/>
          <a:p>
            <a:r>
              <a:rPr lang="en-IN" dirty="0"/>
              <a:t>Degree of Regression</a:t>
            </a:r>
          </a:p>
        </p:txBody>
      </p:sp>
    </p:spTree>
    <p:extLst>
      <p:ext uri="{BB962C8B-B14F-4D97-AF65-F5344CB8AC3E}">
        <p14:creationId xmlns:p14="http://schemas.microsoft.com/office/powerpoint/2010/main" val="2218030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442AA9AC-3386-44D7-9DEA-2DD39F974CB2}" type="slidenum">
              <a:rPr lang="en-IN" sz="1400" spc="-1">
                <a:solidFill>
                  <a:srgbClr val="FFFFFF"/>
                </a:solidFill>
                <a:latin typeface="Berlin Sans FB Demi"/>
                <a:ea typeface="DejaVu Sans"/>
              </a:rPr>
              <a:t>6</a:t>
            </a:fld>
            <a:endParaRPr lang="en-IN" sz="1400" spc="-1">
              <a:latin typeface="Arial"/>
            </a:endParaRPr>
          </a:p>
        </p:txBody>
      </p:sp>
      <p:sp>
        <p:nvSpPr>
          <p:cNvPr id="881"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82"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83"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pic>
        <p:nvPicPr>
          <p:cNvPr id="884" name="Picture 4"/>
          <p:cNvPicPr/>
          <p:nvPr/>
        </p:nvPicPr>
        <p:blipFill>
          <a:blip r:embed="rId3"/>
          <a:srcRect t="24165"/>
          <a:stretch/>
        </p:blipFill>
        <p:spPr>
          <a:xfrm>
            <a:off x="2388000" y="936000"/>
            <a:ext cx="7695000" cy="3350520"/>
          </a:xfrm>
          <a:prstGeom prst="rect">
            <a:avLst/>
          </a:prstGeom>
          <a:ln>
            <a:noFill/>
          </a:ln>
        </p:spPr>
      </p:pic>
      <p:pic>
        <p:nvPicPr>
          <p:cNvPr id="885" name="Picture 884"/>
          <p:cNvPicPr/>
          <p:nvPr/>
        </p:nvPicPr>
        <p:blipFill>
          <a:blip r:embed="rId4"/>
          <a:srcRect t="16775"/>
          <a:stretch/>
        </p:blipFill>
        <p:spPr>
          <a:xfrm>
            <a:off x="2388000" y="3942720"/>
            <a:ext cx="7530480" cy="230328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76275BC9-E652-4850-A3F4-F8D5B270C9DB}" type="slidenum">
              <a:rPr lang="en-IN" sz="1400" spc="-1">
                <a:solidFill>
                  <a:srgbClr val="FFFFFF"/>
                </a:solidFill>
                <a:latin typeface="Berlin Sans FB Demi"/>
                <a:ea typeface="DejaVu Sans"/>
              </a:rPr>
              <a:t>7</a:t>
            </a:fld>
            <a:endParaRPr lang="en-IN" sz="1400" spc="-1">
              <a:latin typeface="Arial"/>
            </a:endParaRPr>
          </a:p>
        </p:txBody>
      </p:sp>
      <p:sp>
        <p:nvSpPr>
          <p:cNvPr id="887"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88"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89"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pic>
        <p:nvPicPr>
          <p:cNvPr id="890" name="Content Placeholder 4"/>
          <p:cNvPicPr/>
          <p:nvPr/>
        </p:nvPicPr>
        <p:blipFill>
          <a:blip r:embed="rId3"/>
          <a:stretch/>
        </p:blipFill>
        <p:spPr>
          <a:xfrm>
            <a:off x="6636000" y="2805480"/>
            <a:ext cx="3427920" cy="3313800"/>
          </a:xfrm>
          <a:prstGeom prst="rect">
            <a:avLst/>
          </a:prstGeom>
          <a:ln w="9360">
            <a:noFill/>
          </a:ln>
        </p:spPr>
      </p:pic>
      <p:sp>
        <p:nvSpPr>
          <p:cNvPr id="891" name="CustomShape 5"/>
          <p:cNvSpPr/>
          <p:nvPr/>
        </p:nvSpPr>
        <p:spPr>
          <a:xfrm>
            <a:off x="1670160" y="6210720"/>
            <a:ext cx="456120" cy="456120"/>
          </a:xfrm>
          <a:prstGeom prst="rect">
            <a:avLst/>
          </a:prstGeom>
          <a:solidFill>
            <a:srgbClr val="D34817"/>
          </a:solid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A91D9DDA-567A-4A7F-8452-836782B37C6E}" type="slidenum">
              <a:rPr lang="en-IN" sz="1400" spc="-1">
                <a:solidFill>
                  <a:srgbClr val="FFFFFF"/>
                </a:solidFill>
                <a:latin typeface="Franklin Gothic Book"/>
                <a:ea typeface="DejaVu Sans"/>
              </a:rPr>
              <a:t>7</a:t>
            </a:fld>
            <a:endParaRPr lang="en-IN" sz="1400" spc="-1">
              <a:latin typeface="Arial"/>
            </a:endParaRPr>
          </a:p>
        </p:txBody>
      </p:sp>
      <p:pic>
        <p:nvPicPr>
          <p:cNvPr id="892" name="Content Placeholder 5"/>
          <p:cNvPicPr/>
          <p:nvPr/>
        </p:nvPicPr>
        <p:blipFill>
          <a:blip r:embed="rId4"/>
          <a:stretch/>
        </p:blipFill>
        <p:spPr>
          <a:xfrm>
            <a:off x="2181360" y="983880"/>
            <a:ext cx="4447080" cy="4044600"/>
          </a:xfrm>
          <a:prstGeom prst="rect">
            <a:avLst/>
          </a:prstGeom>
          <a:ln w="9360">
            <a:noFill/>
          </a:ln>
        </p:spPr>
      </p:pic>
      <p:pic>
        <p:nvPicPr>
          <p:cNvPr id="893" name="Picture 6"/>
          <p:cNvPicPr/>
          <p:nvPr/>
        </p:nvPicPr>
        <p:blipFill>
          <a:blip r:embed="rId5"/>
          <a:stretch/>
        </p:blipFill>
        <p:spPr>
          <a:xfrm>
            <a:off x="5715120" y="897120"/>
            <a:ext cx="4723200" cy="1751400"/>
          </a:xfrm>
          <a:prstGeom prst="rect">
            <a:avLst/>
          </a:prstGeom>
          <a:ln>
            <a:noFill/>
          </a:ln>
        </p:spPr>
      </p:pic>
      <p:sp>
        <p:nvSpPr>
          <p:cNvPr id="894" name="CustomShape 6"/>
          <p:cNvSpPr/>
          <p:nvPr/>
        </p:nvSpPr>
        <p:spPr>
          <a:xfrm>
            <a:off x="4692000" y="981720"/>
            <a:ext cx="1689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pc="-1" dirty="0">
                <a:solidFill>
                  <a:srgbClr val="000000"/>
                </a:solidFill>
                <a:latin typeface="Arial"/>
                <a:ea typeface="DejaVu Sans"/>
              </a:rPr>
              <a:t>Y = mx + b</a:t>
            </a:r>
            <a:endParaRPr lang="en-IN"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BB5955A9-F10A-47A7-B83B-03FA02995468}" type="slidenum">
              <a:rPr lang="en-IN" sz="1400" spc="-1">
                <a:solidFill>
                  <a:srgbClr val="FFFFFF"/>
                </a:solidFill>
                <a:latin typeface="Berlin Sans FB Demi"/>
                <a:ea typeface="DejaVu Sans"/>
              </a:rPr>
              <a:t>8</a:t>
            </a:fld>
            <a:endParaRPr lang="en-IN" sz="1400" spc="-1">
              <a:latin typeface="Arial"/>
            </a:endParaRPr>
          </a:p>
        </p:txBody>
      </p:sp>
      <p:sp>
        <p:nvSpPr>
          <p:cNvPr id="896"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97"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98"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sp>
        <p:nvSpPr>
          <p:cNvPr id="899" name="CustomShape 5"/>
          <p:cNvSpPr/>
          <p:nvPr/>
        </p:nvSpPr>
        <p:spPr>
          <a:xfrm>
            <a:off x="2438400" y="275040"/>
            <a:ext cx="7771320" cy="11419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91440" anchor="b">
            <a:noAutofit/>
          </a:bodyPr>
          <a:lstStyle/>
          <a:p>
            <a:pPr>
              <a:lnSpc>
                <a:spcPct val="100000"/>
              </a:lnSpc>
            </a:pPr>
            <a:r>
              <a:rPr lang="en-IN" sz="4000" b="1" spc="-1">
                <a:solidFill>
                  <a:srgbClr val="696464"/>
                </a:solidFill>
                <a:latin typeface="Franklin Gothic Book"/>
                <a:ea typeface="DejaVu Sans"/>
              </a:rPr>
              <a:t>Regression Analysis</a:t>
            </a:r>
            <a:endParaRPr lang="en-IN" sz="4000" spc="-1">
              <a:latin typeface="Arial"/>
            </a:endParaRPr>
          </a:p>
        </p:txBody>
      </p:sp>
      <p:sp>
        <p:nvSpPr>
          <p:cNvPr id="900" name="CustomShape 6"/>
          <p:cNvSpPr/>
          <p:nvPr/>
        </p:nvSpPr>
        <p:spPr>
          <a:xfrm>
            <a:off x="1670160" y="6210720"/>
            <a:ext cx="456120" cy="456120"/>
          </a:xfrm>
          <a:prstGeom prst="rect">
            <a:avLst/>
          </a:prstGeom>
          <a:solidFill>
            <a:srgbClr val="D34817"/>
          </a:solid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23E74A9D-9297-4D7F-8CD6-972B189F2877}" type="slidenum">
              <a:rPr lang="en-IN" sz="1400" spc="-1">
                <a:solidFill>
                  <a:srgbClr val="FFFFFF"/>
                </a:solidFill>
                <a:latin typeface="Franklin Gothic Book"/>
                <a:ea typeface="DejaVu Sans"/>
              </a:rPr>
              <a:t>8</a:t>
            </a:fld>
            <a:endParaRPr lang="en-IN" sz="1400" spc="-1">
              <a:latin typeface="Arial"/>
            </a:endParaRPr>
          </a:p>
        </p:txBody>
      </p:sp>
      <p:graphicFrame>
        <p:nvGraphicFramePr>
          <p:cNvPr id="901" name="Table 7"/>
          <p:cNvGraphicFramePr/>
          <p:nvPr/>
        </p:nvGraphicFramePr>
        <p:xfrm>
          <a:off x="2427600" y="727920"/>
          <a:ext cx="7772040" cy="5397840"/>
        </p:xfrm>
        <a:graphic>
          <a:graphicData uri="http://schemas.openxmlformats.org/drawingml/2006/table">
            <a:tbl>
              <a:tblPr/>
              <a:tblGrid>
                <a:gridCol w="1940760">
                  <a:extLst>
                    <a:ext uri="{9D8B030D-6E8A-4147-A177-3AD203B41FA5}">
                      <a16:colId xmlns:a16="http://schemas.microsoft.com/office/drawing/2014/main" val="20000"/>
                    </a:ext>
                  </a:extLst>
                </a:gridCol>
                <a:gridCol w="1190160">
                  <a:extLst>
                    <a:ext uri="{9D8B030D-6E8A-4147-A177-3AD203B41FA5}">
                      <a16:colId xmlns:a16="http://schemas.microsoft.com/office/drawing/2014/main" val="20001"/>
                    </a:ext>
                  </a:extLst>
                </a:gridCol>
                <a:gridCol w="1380240">
                  <a:extLst>
                    <a:ext uri="{9D8B030D-6E8A-4147-A177-3AD203B41FA5}">
                      <a16:colId xmlns:a16="http://schemas.microsoft.com/office/drawing/2014/main" val="20002"/>
                    </a:ext>
                  </a:extLst>
                </a:gridCol>
                <a:gridCol w="769680">
                  <a:extLst>
                    <a:ext uri="{9D8B030D-6E8A-4147-A177-3AD203B41FA5}">
                      <a16:colId xmlns:a16="http://schemas.microsoft.com/office/drawing/2014/main" val="20003"/>
                    </a:ext>
                  </a:extLst>
                </a:gridCol>
                <a:gridCol w="1587960">
                  <a:extLst>
                    <a:ext uri="{9D8B030D-6E8A-4147-A177-3AD203B41FA5}">
                      <a16:colId xmlns:a16="http://schemas.microsoft.com/office/drawing/2014/main" val="20004"/>
                    </a:ext>
                  </a:extLst>
                </a:gridCol>
                <a:gridCol w="903240">
                  <a:extLst>
                    <a:ext uri="{9D8B030D-6E8A-4147-A177-3AD203B41FA5}">
                      <a16:colId xmlns:a16="http://schemas.microsoft.com/office/drawing/2014/main" val="20005"/>
                    </a:ext>
                  </a:extLst>
                </a:gridCol>
              </a:tblGrid>
              <a:tr h="740880">
                <a:tc>
                  <a:txBody>
                    <a:bodyPr/>
                    <a:lstStyle/>
                    <a:p>
                      <a:pPr>
                        <a:lnSpc>
                          <a:spcPct val="100000"/>
                        </a:lnSpc>
                      </a:pPr>
                      <a:r>
                        <a:rPr lang="en-IN" sz="1100" b="0" strike="noStrike" spc="-1">
                          <a:solidFill>
                            <a:srgbClr val="000000"/>
                          </a:solidFill>
                          <a:latin typeface="Perpetua"/>
                        </a:rPr>
                        <a:t>Years of Experience xi  </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nSpc>
                          <a:spcPct val="100000"/>
                        </a:lnSpc>
                      </a:pPr>
                      <a:r>
                        <a:rPr lang="en-IN" sz="1100" b="0" strike="noStrike" spc="-1">
                          <a:solidFill>
                            <a:srgbClr val="000000"/>
                          </a:solidFill>
                          <a:latin typeface="Perpetua"/>
                        </a:rPr>
                        <a:t>Salary (in 1000$)yi</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0"/>
                  </a:ext>
                </a:extLst>
              </a:tr>
              <a:tr h="423360">
                <a:tc>
                  <a:txBody>
                    <a:bodyPr/>
                    <a:lstStyle/>
                    <a:p>
                      <a:pPr algn="r">
                        <a:lnSpc>
                          <a:spcPct val="100000"/>
                        </a:lnSpc>
                      </a:pPr>
                      <a:r>
                        <a:rPr lang="en-IN" sz="1100" b="0" strike="noStrike" spc="-1">
                          <a:solidFill>
                            <a:srgbClr val="000000"/>
                          </a:solidFill>
                          <a:latin typeface="Perpetua"/>
                        </a:rPr>
                        <a:t>2</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15</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-5.56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-30.44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169.25</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30.91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1"/>
                  </a:ext>
                </a:extLst>
              </a:tr>
              <a:tr h="423360">
                <a:tc>
                  <a:txBody>
                    <a:bodyPr/>
                    <a:lstStyle/>
                    <a:p>
                      <a:pPr algn="r">
                        <a:lnSpc>
                          <a:spcPct val="100000"/>
                        </a:lnSpc>
                      </a:pPr>
                      <a:r>
                        <a:rPr lang="en-IN" sz="1100" b="0" strike="noStrike" spc="-1">
                          <a:solidFill>
                            <a:srgbClr val="000000"/>
                          </a:solidFill>
                          <a:latin typeface="Perpetua"/>
                        </a:rPr>
                        <a:t>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28</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-17.44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79.53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20.79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2"/>
                  </a:ext>
                </a:extLst>
              </a:tr>
              <a:tr h="423360">
                <a:tc>
                  <a:txBody>
                    <a:bodyPr/>
                    <a:lstStyle/>
                    <a:p>
                      <a:pPr algn="r">
                        <a:lnSpc>
                          <a:spcPct val="100000"/>
                        </a:lnSpc>
                      </a:pPr>
                      <a:r>
                        <a:rPr lang="en-IN" sz="1100" b="0" strike="noStrike" spc="-1">
                          <a:solidFill>
                            <a:srgbClr val="000000"/>
                          </a:solidFill>
                          <a:latin typeface="Perpetua"/>
                        </a:rPr>
                        <a:t>5</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42</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8.81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6.55</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3"/>
                  </a:ext>
                </a:extLst>
              </a:tr>
              <a:tr h="423360">
                <a:tc>
                  <a:txBody>
                    <a:bodyPr/>
                    <a:lstStyle/>
                    <a:p>
                      <a:pPr algn="r">
                        <a:lnSpc>
                          <a:spcPct val="100000"/>
                        </a:lnSpc>
                      </a:pPr>
                      <a:r>
                        <a:rPr lang="en-IN" sz="1100" b="0" strike="noStrike" spc="-1">
                          <a:solidFill>
                            <a:srgbClr val="000000"/>
                          </a:solidFill>
                          <a:latin typeface="Perpetua"/>
                        </a:rPr>
                        <a:t>13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64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5.44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18.56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100.97</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29.59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4"/>
                  </a:ext>
                </a:extLst>
              </a:tr>
              <a:tr h="423360">
                <a:tc>
                  <a:txBody>
                    <a:bodyPr/>
                    <a:lstStyle/>
                    <a:p>
                      <a:pPr algn="r">
                        <a:lnSpc>
                          <a:spcPct val="100000"/>
                        </a:lnSpc>
                      </a:pPr>
                      <a:r>
                        <a:rPr lang="en-IN" sz="1100" b="0" strike="noStrike" spc="-1">
                          <a:solidFill>
                            <a:srgbClr val="000000"/>
                          </a:solidFill>
                          <a:latin typeface="Perpetua"/>
                        </a:rPr>
                        <a:t>8</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50</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0.44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2.01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0.19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5"/>
                  </a:ext>
                </a:extLst>
              </a:tr>
              <a:tr h="423360">
                <a:tc>
                  <a:txBody>
                    <a:bodyPr/>
                    <a:lstStyle/>
                    <a:p>
                      <a:pPr algn="r">
                        <a:lnSpc>
                          <a:spcPct val="100000"/>
                        </a:lnSpc>
                      </a:pPr>
                      <a:r>
                        <a:rPr lang="en-IN" sz="1100" b="0" strike="noStrike" spc="-1">
                          <a:solidFill>
                            <a:srgbClr val="000000"/>
                          </a:solidFill>
                          <a:latin typeface="Perpetua"/>
                        </a:rPr>
                        <a:t>16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90</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8.44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44.56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376.09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71.23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6"/>
                  </a:ext>
                </a:extLst>
              </a:tr>
              <a:tr h="423360">
                <a:tc>
                  <a:txBody>
                    <a:bodyPr/>
                    <a:lstStyle/>
                    <a:p>
                      <a:pPr algn="r">
                        <a:lnSpc>
                          <a:spcPct val="100000"/>
                        </a:lnSpc>
                      </a:pPr>
                      <a:r>
                        <a:rPr lang="en-IN" sz="1100" b="0" strike="noStrike" spc="-1">
                          <a:solidFill>
                            <a:srgbClr val="000000"/>
                          </a:solidFill>
                          <a:latin typeface="Perpetua"/>
                        </a:rPr>
                        <a:t>11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58</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12.56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43.21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11.83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7"/>
                  </a:ext>
                </a:extLst>
              </a:tr>
              <a:tr h="423360">
                <a:tc>
                  <a:txBody>
                    <a:bodyPr/>
                    <a:lstStyle/>
                    <a:p>
                      <a:pPr algn="r">
                        <a:lnSpc>
                          <a:spcPct val="100000"/>
                        </a:lnSpc>
                      </a:pPr>
                      <a:r>
                        <a:rPr lang="en-IN" sz="1100" b="0" strike="noStrike" spc="-1">
                          <a:solidFill>
                            <a:srgbClr val="000000"/>
                          </a:solidFill>
                          <a:latin typeface="Perpetua"/>
                        </a:rPr>
                        <a:t>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8</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-6.56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-37.44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245.61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43.03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8"/>
                  </a:ext>
                </a:extLst>
              </a:tr>
              <a:tr h="423360">
                <a:tc>
                  <a:txBody>
                    <a:bodyPr/>
                    <a:lstStyle/>
                    <a:p>
                      <a:pPr algn="r">
                        <a:lnSpc>
                          <a:spcPct val="100000"/>
                        </a:lnSpc>
                      </a:pPr>
                      <a:r>
                        <a:rPr lang="en-IN" sz="1100" b="0" strike="noStrike" spc="-1">
                          <a:solidFill>
                            <a:srgbClr val="000000"/>
                          </a:solidFill>
                          <a:latin typeface="Perpetua"/>
                        </a:rPr>
                        <a:t>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54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8.56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12.33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2.07</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9"/>
                  </a:ext>
                </a:extLst>
              </a:tr>
              <a:tr h="423360">
                <a:tc>
                  <a:txBody>
                    <a:bodyPr/>
                    <a:lstStyle/>
                    <a:p>
                      <a:pPr algn="r">
                        <a:lnSpc>
                          <a:spcPct val="100000"/>
                        </a:lnSpc>
                      </a:pPr>
                      <a:r>
                        <a:rPr lang="en-IN" sz="1100" b="0" strike="noStrike" spc="-1">
                          <a:solidFill>
                            <a:srgbClr val="000000"/>
                          </a:solidFill>
                          <a:latin typeface="Perpetua"/>
                        </a:rPr>
                        <a:t>7.56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45.44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1037.81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216.19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10"/>
                  </a:ext>
                </a:extLst>
              </a:tr>
              <a:tr h="42336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11"/>
                  </a:ext>
                </a:extLst>
              </a:tr>
            </a:tbl>
          </a:graphicData>
        </a:graphic>
      </p:graphicFrame>
      <p:pic>
        <p:nvPicPr>
          <p:cNvPr id="902" name="Picture 13"/>
          <p:cNvPicPr/>
          <p:nvPr/>
        </p:nvPicPr>
        <p:blipFill>
          <a:blip r:embed="rId3"/>
          <a:stretch/>
        </p:blipFill>
        <p:spPr>
          <a:xfrm>
            <a:off x="5886480" y="686520"/>
            <a:ext cx="675000" cy="430200"/>
          </a:xfrm>
          <a:prstGeom prst="rect">
            <a:avLst/>
          </a:prstGeom>
          <a:ln>
            <a:noFill/>
          </a:ln>
        </p:spPr>
      </p:pic>
      <p:pic>
        <p:nvPicPr>
          <p:cNvPr id="903" name="Picture 14"/>
          <p:cNvPicPr/>
          <p:nvPr/>
        </p:nvPicPr>
        <p:blipFill>
          <a:blip r:embed="rId4"/>
          <a:stretch/>
        </p:blipFill>
        <p:spPr>
          <a:xfrm>
            <a:off x="7056120" y="700560"/>
            <a:ext cx="625320" cy="402120"/>
          </a:xfrm>
          <a:prstGeom prst="rect">
            <a:avLst/>
          </a:prstGeom>
          <a:ln>
            <a:noFill/>
          </a:ln>
        </p:spPr>
      </p:pic>
      <p:pic>
        <p:nvPicPr>
          <p:cNvPr id="904" name="Picture 15"/>
          <p:cNvPicPr/>
          <p:nvPr/>
        </p:nvPicPr>
        <p:blipFill>
          <a:blip r:embed="rId5"/>
          <a:stretch/>
        </p:blipFill>
        <p:spPr>
          <a:xfrm>
            <a:off x="8141520" y="750960"/>
            <a:ext cx="1112400" cy="513360"/>
          </a:xfrm>
          <a:prstGeom prst="rect">
            <a:avLst/>
          </a:prstGeom>
          <a:ln>
            <a:noFill/>
          </a:ln>
        </p:spPr>
      </p:pic>
      <p:pic>
        <p:nvPicPr>
          <p:cNvPr id="905" name="Picture 16"/>
          <p:cNvPicPr/>
          <p:nvPr/>
        </p:nvPicPr>
        <p:blipFill>
          <a:blip r:embed="rId6"/>
          <a:stretch/>
        </p:blipFill>
        <p:spPr>
          <a:xfrm>
            <a:off x="9532920" y="719280"/>
            <a:ext cx="665280" cy="416160"/>
          </a:xfrm>
          <a:prstGeom prst="rect">
            <a:avLst/>
          </a:prstGeom>
          <a:ln>
            <a:noFill/>
          </a:ln>
        </p:spPr>
      </p:pic>
      <p:sp>
        <p:nvSpPr>
          <p:cNvPr id="906" name="CustomShape 8"/>
          <p:cNvSpPr/>
          <p:nvPr/>
        </p:nvSpPr>
        <p:spPr>
          <a:xfrm>
            <a:off x="2676360" y="361440"/>
            <a:ext cx="7771320" cy="235800"/>
          </a:xfrm>
          <a:prstGeom prst="rect">
            <a:avLst/>
          </a:prstGeom>
          <a:noFill/>
          <a:ln w="9360">
            <a:noFill/>
          </a:ln>
        </p:spPr>
        <p:style>
          <a:lnRef idx="0">
            <a:scrgbClr r="0" g="0" b="0"/>
          </a:lnRef>
          <a:fillRef idx="0">
            <a:scrgbClr r="0" g="0" b="0"/>
          </a:fillRef>
          <a:effectRef idx="0">
            <a:scrgbClr r="0" g="0" b="0"/>
          </a:effectRef>
          <a:fontRef idx="minor"/>
        </p:style>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31B86C35-41CE-44CF-99E4-439345CD1EB4}"/>
                  </a:ext>
                </a:extLst>
              </p14:cNvPr>
              <p14:cNvContentPartPr/>
              <p14:nvPr/>
            </p14:nvContentPartPr>
            <p14:xfrm>
              <a:off x="6064200" y="1047600"/>
              <a:ext cx="4870800" cy="464040"/>
            </p14:xfrm>
          </p:contentPart>
        </mc:Choice>
        <mc:Fallback xmlns="">
          <p:pic>
            <p:nvPicPr>
              <p:cNvPr id="2" name="Ink 1">
                <a:extLst>
                  <a:ext uri="{FF2B5EF4-FFF2-40B4-BE49-F238E27FC236}">
                    <a16:creationId xmlns:a16="http://schemas.microsoft.com/office/drawing/2014/main" id="{31B86C35-41CE-44CF-99E4-439345CD1EB4}"/>
                  </a:ext>
                </a:extLst>
              </p:cNvPr>
              <p:cNvPicPr/>
              <p:nvPr/>
            </p:nvPicPr>
            <p:blipFill>
              <a:blip r:embed="rId8"/>
              <a:stretch>
                <a:fillRect/>
              </a:stretch>
            </p:blipFill>
            <p:spPr>
              <a:xfrm>
                <a:off x="6054840" y="1038240"/>
                <a:ext cx="4889520" cy="48276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32E09911-D8D9-4887-9DE4-2C6AB35FAF9E}" type="slidenum">
              <a:rPr lang="en-IN" sz="1400" spc="-1">
                <a:solidFill>
                  <a:srgbClr val="FFFFFF"/>
                </a:solidFill>
                <a:latin typeface="Berlin Sans FB Demi"/>
                <a:ea typeface="DejaVu Sans"/>
              </a:rPr>
              <a:t>9</a:t>
            </a:fld>
            <a:endParaRPr lang="en-IN" sz="1400" spc="-1">
              <a:latin typeface="Arial"/>
            </a:endParaRPr>
          </a:p>
        </p:txBody>
      </p:sp>
      <p:sp>
        <p:nvSpPr>
          <p:cNvPr id="908"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09"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10"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graphicFrame>
        <p:nvGraphicFramePr>
          <p:cNvPr id="911" name="Table 5"/>
          <p:cNvGraphicFramePr/>
          <p:nvPr/>
        </p:nvGraphicFramePr>
        <p:xfrm>
          <a:off x="2127720" y="1676880"/>
          <a:ext cx="8083440" cy="4266720"/>
        </p:xfrm>
        <a:graphic>
          <a:graphicData uri="http://schemas.openxmlformats.org/drawingml/2006/table">
            <a:tbl>
              <a:tblPr/>
              <a:tblGrid>
                <a:gridCol w="8083440">
                  <a:extLst>
                    <a:ext uri="{9D8B030D-6E8A-4147-A177-3AD203B41FA5}">
                      <a16:colId xmlns:a16="http://schemas.microsoft.com/office/drawing/2014/main" val="20000"/>
                    </a:ext>
                  </a:extLst>
                </a:gridCol>
              </a:tblGrid>
              <a:tr h="711000">
                <a:tc>
                  <a:txBody>
                    <a:bodyPr/>
                    <a:lstStyle/>
                    <a:p>
                      <a:pPr>
                        <a:lnSpc>
                          <a:spcPct val="100000"/>
                        </a:lnSpc>
                      </a:pPr>
                      <a:r>
                        <a:rPr lang="en-IN" sz="1600" b="0" strike="noStrike" spc="-1">
                          <a:solidFill>
                            <a:srgbClr val="000000"/>
                          </a:solidFill>
                          <a:latin typeface="Perpetua"/>
                        </a:rPr>
                        <a:t>m = 1037.8 / 216.19</a:t>
                      </a:r>
                      <a:endParaRPr lang="en-IN" sz="16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0"/>
                  </a:ext>
                </a:extLst>
              </a:tr>
              <a:tr h="355320">
                <a:tc>
                  <a:txBody>
                    <a:bodyPr/>
                    <a:lstStyle/>
                    <a:p>
                      <a:pPr>
                        <a:lnSpc>
                          <a:spcPct val="100000"/>
                        </a:lnSpc>
                      </a:pPr>
                      <a:r>
                        <a:rPr lang="en-IN" sz="1600" b="0" strike="noStrike" spc="-1">
                          <a:solidFill>
                            <a:srgbClr val="000000"/>
                          </a:solidFill>
                          <a:latin typeface="Perpetua"/>
                        </a:rPr>
                        <a:t>m = 4.80</a:t>
                      </a:r>
                      <a:endParaRPr lang="en-IN" sz="16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1"/>
                  </a:ext>
                </a:extLst>
              </a:tr>
              <a:tr h="1066680">
                <a:tc>
                  <a:txBody>
                    <a:bodyPr/>
                    <a:lstStyle/>
                    <a:p>
                      <a:pPr>
                        <a:lnSpc>
                          <a:spcPct val="100000"/>
                        </a:lnSpc>
                      </a:pPr>
                      <a:r>
                        <a:rPr lang="en-IN" sz="1600" b="0" strike="noStrike" spc="-1">
                          <a:solidFill>
                            <a:srgbClr val="000000"/>
                          </a:solidFill>
                          <a:latin typeface="Perpetua"/>
                        </a:rPr>
                        <a:t>b = 45.44 - 4.80 * 7.56 = 9.15</a:t>
                      </a:r>
                      <a:endParaRPr lang="en-IN" sz="16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2"/>
                  </a:ext>
                </a:extLst>
              </a:tr>
              <a:tr h="1422360">
                <a:tc>
                  <a:txBody>
                    <a:bodyPr/>
                    <a:lstStyle/>
                    <a:p>
                      <a:pPr>
                        <a:lnSpc>
                          <a:spcPct val="100000"/>
                        </a:lnSpc>
                      </a:pPr>
                      <a:r>
                        <a:rPr lang="en-IN" sz="1600" b="0" strike="noStrike" spc="-1">
                          <a:solidFill>
                            <a:srgbClr val="000000"/>
                          </a:solidFill>
                          <a:latin typeface="Perpetua"/>
                        </a:rPr>
                        <a:t>Hence, y = mx + b → 4.80x + 9.15</a:t>
                      </a:r>
                      <a:endParaRPr lang="en-IN" sz="16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3"/>
                  </a:ext>
                </a:extLst>
              </a:tr>
              <a:tr h="711360">
                <a:tc>
                  <a:txBody>
                    <a:bodyPr/>
                    <a:lstStyle/>
                    <a:p>
                      <a:pPr>
                        <a:lnSpc>
                          <a:spcPct val="100000"/>
                        </a:lnSpc>
                      </a:pPr>
                      <a:r>
                        <a:rPr lang="en-IN" sz="1600" b="0" strike="noStrike" spc="-1">
                          <a:solidFill>
                            <a:srgbClr val="000000"/>
                          </a:solidFill>
                          <a:latin typeface="Perpetua"/>
                        </a:rPr>
                        <a:t>y = 4.80x + 9.15</a:t>
                      </a:r>
                      <a:endParaRPr lang="en-IN" sz="16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1909</TotalTime>
  <Words>2912</Words>
  <Application>Microsoft Office PowerPoint</Application>
  <PresentationFormat>Widescreen</PresentationFormat>
  <Paragraphs>301</Paragraphs>
  <Slides>48</Slides>
  <Notes>13</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Arial</vt:lpstr>
      <vt:lpstr>Barlow</vt:lpstr>
      <vt:lpstr>Berlin Sans FB Demi</vt:lpstr>
      <vt:lpstr>Calibri</vt:lpstr>
      <vt:lpstr>Calibri Light</vt:lpstr>
      <vt:lpstr>droid sans</vt:lpstr>
      <vt:lpstr>Franklin Gothic Book</vt:lpstr>
      <vt:lpstr>Helvetica</vt:lpstr>
      <vt:lpstr>inherit</vt:lpstr>
      <vt:lpstr>Lato</vt:lpstr>
      <vt:lpstr>Perpetua</vt:lpstr>
      <vt:lpstr>Source Serif Pro</vt:lpstr>
      <vt:lpstr>Tahoma</vt:lpstr>
      <vt:lpstr>Wingdings</vt:lpstr>
      <vt:lpstr>Wingdings 2</vt:lpstr>
      <vt:lpstr>Office Theme</vt:lpstr>
      <vt:lpstr>Chapter 3</vt:lpstr>
      <vt:lpstr>PowerPoint Presentation</vt:lpstr>
      <vt:lpstr>PowerPoint Presentation</vt:lpstr>
      <vt:lpstr>PowerPoint Presentation</vt:lpstr>
      <vt:lpstr>Degree of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Multiple linear regression   </vt:lpstr>
      <vt:lpstr>Multiple Linear Regression</vt:lpstr>
      <vt:lpstr>Multiple Linear Regression</vt:lpstr>
      <vt:lpstr>Multiple Linear Regression</vt:lpstr>
      <vt:lpstr>Multiple Linear Regression</vt:lpstr>
      <vt:lpstr>Multiple Linear Regression</vt:lpstr>
      <vt:lpstr>PowerPoint Presentation</vt:lpstr>
      <vt:lpstr>PowerPoint Presentation</vt:lpstr>
      <vt:lpstr>PowerPoint Presentation</vt:lpstr>
      <vt:lpstr>PowerPoint Presentation</vt:lpstr>
      <vt:lpstr>Multiple Linear Regression</vt:lpstr>
      <vt:lpstr>Regression model evaluation metrics </vt:lpstr>
      <vt:lpstr>Regression model evaluation metrics</vt:lpstr>
      <vt:lpstr>PowerPoint Presentation</vt:lpstr>
      <vt:lpstr>Testing Significance overall significance of Overall fit of the model,</vt:lpstr>
      <vt:lpstr>PowerPoint Presentation</vt:lpstr>
      <vt:lpstr>PowerPoint Presentation</vt:lpstr>
      <vt:lpstr>P-Value </vt:lpstr>
      <vt:lpstr>P-Value</vt:lpstr>
      <vt:lpstr>P-Value and Statistical Significance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Kavita Shirsat</dc:creator>
  <cp:lastModifiedBy>Kavita Shirsat</cp:lastModifiedBy>
  <cp:revision>19</cp:revision>
  <dcterms:created xsi:type="dcterms:W3CDTF">2022-03-14T01:49:24Z</dcterms:created>
  <dcterms:modified xsi:type="dcterms:W3CDTF">2023-04-05T11:20:30Z</dcterms:modified>
</cp:coreProperties>
</file>